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33CCFF"/>
    <a:srgbClr val="FF6600"/>
    <a:srgbClr val="FF0066"/>
    <a:srgbClr val="003366"/>
    <a:srgbClr val="006666"/>
    <a:srgbClr val="FF9999"/>
    <a:srgbClr val="FFCCCC"/>
    <a:srgbClr val="FF3399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6323" autoAdjust="0"/>
  </p:normalViewPr>
  <p:slideViewPr>
    <p:cSldViewPr snapToGrid="0">
      <p:cViewPr varScale="1">
        <p:scale>
          <a:sx n="72" d="100"/>
          <a:sy n="72" d="100"/>
        </p:scale>
        <p:origin x="45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C64BB-053D-B60C-16D6-78807EA14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6B08786-C528-236A-BBDE-D110A57CA1CB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出荷済、入荷済マーク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3AA0A5D1-D043-E88F-C360-3884AB33D02E}"/>
              </a:ext>
            </a:extLst>
          </p:cNvPr>
          <p:cNvGrpSpPr/>
          <p:nvPr/>
        </p:nvGrpSpPr>
        <p:grpSpPr>
          <a:xfrm>
            <a:off x="1120477" y="1059543"/>
            <a:ext cx="1805222" cy="2325914"/>
            <a:chOff x="6123276" y="3496379"/>
            <a:chExt cx="1591543" cy="2050602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28BEF543-6B7E-E054-FBE2-7634D296F916}"/>
                </a:ext>
              </a:extLst>
            </p:cNvPr>
            <p:cNvSpPr/>
            <p:nvPr/>
          </p:nvSpPr>
          <p:spPr>
            <a:xfrm>
              <a:off x="6123276" y="4348163"/>
              <a:ext cx="1591543" cy="1198818"/>
            </a:xfrm>
            <a:custGeom>
              <a:avLst/>
              <a:gdLst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642505 w 1592107"/>
                <a:gd name="csY10" fmla="*/ 326612 h 1198818"/>
                <a:gd name="csX11" fmla="*/ 0 w 1592107"/>
                <a:gd name="csY11" fmla="*/ 326612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0 w 1592107"/>
                <a:gd name="csY10" fmla="*/ 326612 h 1198818"/>
                <a:gd name="csX11" fmla="*/ 222864 w 1592107"/>
                <a:gd name="csY11" fmla="*/ 0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0 w 1592107"/>
                <a:gd name="csY9" fmla="*/ 326612 h 1198818"/>
                <a:gd name="csX10" fmla="*/ 222864 w 1592107"/>
                <a:gd name="csY10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949037 w 1591543"/>
                <a:gd name="csY4" fmla="*/ 327601 h 1198818"/>
                <a:gd name="csX5" fmla="*/ 1590978 w 1591543"/>
                <a:gd name="csY5" fmla="*/ 327601 h 1198818"/>
                <a:gd name="csX6" fmla="*/ 1590978 w 1591543"/>
                <a:gd name="csY6" fmla="*/ 1198818 h 1198818"/>
                <a:gd name="csX7" fmla="*/ 0 w 1591543"/>
                <a:gd name="csY7" fmla="*/ 1198818 h 1198818"/>
                <a:gd name="csX8" fmla="*/ 0 w 1591543"/>
                <a:gd name="csY8" fmla="*/ 327601 h 1198818"/>
                <a:gd name="csX9" fmla="*/ 222300 w 1591543"/>
                <a:gd name="csY9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1590978 w 1591543"/>
                <a:gd name="csY4" fmla="*/ 327601 h 1198818"/>
                <a:gd name="csX5" fmla="*/ 1590978 w 1591543"/>
                <a:gd name="csY5" fmla="*/ 1198818 h 1198818"/>
                <a:gd name="csX6" fmla="*/ 0 w 1591543"/>
                <a:gd name="csY6" fmla="*/ 1198818 h 1198818"/>
                <a:gd name="csX7" fmla="*/ 0 w 1591543"/>
                <a:gd name="csY7" fmla="*/ 327601 h 1198818"/>
                <a:gd name="csX8" fmla="*/ 222300 w 1591543"/>
                <a:gd name="csY8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327601 h 1198818"/>
                <a:gd name="csX4" fmla="*/ 1590978 w 1591543"/>
                <a:gd name="csY4" fmla="*/ 1198818 h 1198818"/>
                <a:gd name="csX5" fmla="*/ 0 w 1591543"/>
                <a:gd name="csY5" fmla="*/ 1198818 h 1198818"/>
                <a:gd name="csX6" fmla="*/ 0 w 1591543"/>
                <a:gd name="csY6" fmla="*/ 327601 h 1198818"/>
                <a:gd name="csX7" fmla="*/ 222300 w 1591543"/>
                <a:gd name="csY7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1198818 h 1198818"/>
                <a:gd name="csX4" fmla="*/ 0 w 1591543"/>
                <a:gd name="csY4" fmla="*/ 1198818 h 1198818"/>
                <a:gd name="csX5" fmla="*/ 0 w 1591543"/>
                <a:gd name="csY5" fmla="*/ 327601 h 1198818"/>
                <a:gd name="csX6" fmla="*/ 222300 w 1591543"/>
                <a:gd name="csY6" fmla="*/ 0 h 11988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591543" h="1198818">
                  <a:moveTo>
                    <a:pt x="222300" y="0"/>
                  </a:moveTo>
                  <a:lnTo>
                    <a:pt x="1368679" y="0"/>
                  </a:lnTo>
                  <a:lnTo>
                    <a:pt x="1591543" y="326612"/>
                  </a:lnTo>
                  <a:cubicBezTo>
                    <a:pt x="1591355" y="617347"/>
                    <a:pt x="1591166" y="908083"/>
                    <a:pt x="1590978" y="1198818"/>
                  </a:cubicBezTo>
                  <a:lnTo>
                    <a:pt x="0" y="1198818"/>
                  </a:lnTo>
                  <a:lnTo>
                    <a:pt x="0" y="327601"/>
                  </a:lnTo>
                  <a:lnTo>
                    <a:pt x="22230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25A1606A-F88E-AF1A-4A22-1D5506A1AEDB}"/>
                </a:ext>
              </a:extLst>
            </p:cNvPr>
            <p:cNvSpPr/>
            <p:nvPr/>
          </p:nvSpPr>
          <p:spPr>
            <a:xfrm>
              <a:off x="6515322" y="4839417"/>
              <a:ext cx="807450" cy="569922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0170F9A7-8887-45D6-FC75-1F4B2B12DE54}"/>
                </a:ext>
              </a:extLst>
            </p:cNvPr>
            <p:cNvSpPr/>
            <p:nvPr/>
          </p:nvSpPr>
          <p:spPr>
            <a:xfrm>
              <a:off x="6260532" y="4451318"/>
              <a:ext cx="1317355" cy="22479"/>
            </a:xfrm>
            <a:custGeom>
              <a:avLst/>
              <a:gdLst>
                <a:gd name="csX0" fmla="*/ 15253 w 1317355"/>
                <a:gd name="csY0" fmla="*/ 0 h 22479"/>
                <a:gd name="csX1" fmla="*/ 1302016 w 1317355"/>
                <a:gd name="csY1" fmla="*/ 0 h 22479"/>
                <a:gd name="csX2" fmla="*/ 1317355 w 1317355"/>
                <a:gd name="csY2" fmla="*/ 22479 h 22479"/>
                <a:gd name="csX3" fmla="*/ 0 w 1317355"/>
                <a:gd name="csY3" fmla="*/ 22479 h 2247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317355" h="22479">
                  <a:moveTo>
                    <a:pt x="15253" y="0"/>
                  </a:moveTo>
                  <a:lnTo>
                    <a:pt x="1302016" y="0"/>
                  </a:lnTo>
                  <a:lnTo>
                    <a:pt x="1317355" y="22479"/>
                  </a:lnTo>
                  <a:lnTo>
                    <a:pt x="0" y="224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C65160ED-6871-5810-C426-7AA0A3017049}"/>
                </a:ext>
              </a:extLst>
            </p:cNvPr>
            <p:cNvGrpSpPr/>
            <p:nvPr/>
          </p:nvGrpSpPr>
          <p:grpSpPr>
            <a:xfrm rot="10800000">
              <a:off x="6373897" y="3496379"/>
              <a:ext cx="1057873" cy="1142787"/>
              <a:chOff x="-3036803" y="3696404"/>
              <a:chExt cx="1057873" cy="1142787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CDC3B578-F561-6169-F1DE-CD1EA76CD89B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1539AEF-D152-062B-AD8A-60EBC9A5CFAD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AAB908B6-4CE0-D9EE-1BA1-B0FE1D9851A6}"/>
              </a:ext>
            </a:extLst>
          </p:cNvPr>
          <p:cNvGrpSpPr/>
          <p:nvPr/>
        </p:nvGrpSpPr>
        <p:grpSpPr>
          <a:xfrm>
            <a:off x="1120477" y="3933371"/>
            <a:ext cx="1805222" cy="2325914"/>
            <a:chOff x="10009476" y="3496379"/>
            <a:chExt cx="1591543" cy="2050602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7FFA4441-9259-8939-ACE3-ACD04AFADABC}"/>
                </a:ext>
              </a:extLst>
            </p:cNvPr>
            <p:cNvSpPr/>
            <p:nvPr/>
          </p:nvSpPr>
          <p:spPr>
            <a:xfrm>
              <a:off x="10009476" y="4348163"/>
              <a:ext cx="1591543" cy="1198818"/>
            </a:xfrm>
            <a:custGeom>
              <a:avLst/>
              <a:gdLst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642505 w 1592107"/>
                <a:gd name="csY10" fmla="*/ 326612 h 1198818"/>
                <a:gd name="csX11" fmla="*/ 0 w 1592107"/>
                <a:gd name="csY11" fmla="*/ 326612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0 w 1592107"/>
                <a:gd name="csY10" fmla="*/ 326612 h 1198818"/>
                <a:gd name="csX11" fmla="*/ 222864 w 1592107"/>
                <a:gd name="csY11" fmla="*/ 0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0 w 1592107"/>
                <a:gd name="csY9" fmla="*/ 326612 h 1198818"/>
                <a:gd name="csX10" fmla="*/ 222864 w 1592107"/>
                <a:gd name="csY10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949037 w 1591543"/>
                <a:gd name="csY4" fmla="*/ 327601 h 1198818"/>
                <a:gd name="csX5" fmla="*/ 1590978 w 1591543"/>
                <a:gd name="csY5" fmla="*/ 327601 h 1198818"/>
                <a:gd name="csX6" fmla="*/ 1590978 w 1591543"/>
                <a:gd name="csY6" fmla="*/ 1198818 h 1198818"/>
                <a:gd name="csX7" fmla="*/ 0 w 1591543"/>
                <a:gd name="csY7" fmla="*/ 1198818 h 1198818"/>
                <a:gd name="csX8" fmla="*/ 0 w 1591543"/>
                <a:gd name="csY8" fmla="*/ 327601 h 1198818"/>
                <a:gd name="csX9" fmla="*/ 222300 w 1591543"/>
                <a:gd name="csY9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1590978 w 1591543"/>
                <a:gd name="csY4" fmla="*/ 327601 h 1198818"/>
                <a:gd name="csX5" fmla="*/ 1590978 w 1591543"/>
                <a:gd name="csY5" fmla="*/ 1198818 h 1198818"/>
                <a:gd name="csX6" fmla="*/ 0 w 1591543"/>
                <a:gd name="csY6" fmla="*/ 1198818 h 1198818"/>
                <a:gd name="csX7" fmla="*/ 0 w 1591543"/>
                <a:gd name="csY7" fmla="*/ 327601 h 1198818"/>
                <a:gd name="csX8" fmla="*/ 222300 w 1591543"/>
                <a:gd name="csY8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327601 h 1198818"/>
                <a:gd name="csX4" fmla="*/ 1590978 w 1591543"/>
                <a:gd name="csY4" fmla="*/ 1198818 h 1198818"/>
                <a:gd name="csX5" fmla="*/ 0 w 1591543"/>
                <a:gd name="csY5" fmla="*/ 1198818 h 1198818"/>
                <a:gd name="csX6" fmla="*/ 0 w 1591543"/>
                <a:gd name="csY6" fmla="*/ 327601 h 1198818"/>
                <a:gd name="csX7" fmla="*/ 222300 w 1591543"/>
                <a:gd name="csY7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1198818 h 1198818"/>
                <a:gd name="csX4" fmla="*/ 0 w 1591543"/>
                <a:gd name="csY4" fmla="*/ 1198818 h 1198818"/>
                <a:gd name="csX5" fmla="*/ 0 w 1591543"/>
                <a:gd name="csY5" fmla="*/ 327601 h 1198818"/>
                <a:gd name="csX6" fmla="*/ 222300 w 1591543"/>
                <a:gd name="csY6" fmla="*/ 0 h 11988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591543" h="1198818">
                  <a:moveTo>
                    <a:pt x="222300" y="0"/>
                  </a:moveTo>
                  <a:lnTo>
                    <a:pt x="1368679" y="0"/>
                  </a:lnTo>
                  <a:lnTo>
                    <a:pt x="1591543" y="326612"/>
                  </a:lnTo>
                  <a:cubicBezTo>
                    <a:pt x="1591355" y="617347"/>
                    <a:pt x="1591166" y="908083"/>
                    <a:pt x="1590978" y="1198818"/>
                  </a:cubicBezTo>
                  <a:lnTo>
                    <a:pt x="0" y="1198818"/>
                  </a:lnTo>
                  <a:lnTo>
                    <a:pt x="0" y="327601"/>
                  </a:lnTo>
                  <a:lnTo>
                    <a:pt x="22230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9E3CB2C-8B26-7781-7AFD-133CEC62A485}"/>
                </a:ext>
              </a:extLst>
            </p:cNvPr>
            <p:cNvSpPr/>
            <p:nvPr/>
          </p:nvSpPr>
          <p:spPr>
            <a:xfrm>
              <a:off x="10401522" y="4839417"/>
              <a:ext cx="807450" cy="569922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AEDABD6A-B30D-A101-0DD1-ECEB9AFBA8E0}"/>
                </a:ext>
              </a:extLst>
            </p:cNvPr>
            <p:cNvSpPr/>
            <p:nvPr/>
          </p:nvSpPr>
          <p:spPr>
            <a:xfrm>
              <a:off x="10146732" y="4451318"/>
              <a:ext cx="1317355" cy="22479"/>
            </a:xfrm>
            <a:custGeom>
              <a:avLst/>
              <a:gdLst>
                <a:gd name="csX0" fmla="*/ 15253 w 1317355"/>
                <a:gd name="csY0" fmla="*/ 0 h 22479"/>
                <a:gd name="csX1" fmla="*/ 1302016 w 1317355"/>
                <a:gd name="csY1" fmla="*/ 0 h 22479"/>
                <a:gd name="csX2" fmla="*/ 1317355 w 1317355"/>
                <a:gd name="csY2" fmla="*/ 22479 h 22479"/>
                <a:gd name="csX3" fmla="*/ 0 w 1317355"/>
                <a:gd name="csY3" fmla="*/ 22479 h 2247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317355" h="22479">
                  <a:moveTo>
                    <a:pt x="15253" y="0"/>
                  </a:moveTo>
                  <a:lnTo>
                    <a:pt x="1302016" y="0"/>
                  </a:lnTo>
                  <a:lnTo>
                    <a:pt x="1317355" y="22479"/>
                  </a:lnTo>
                  <a:lnTo>
                    <a:pt x="0" y="224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CB07CD88-8FC0-6FD3-ADB6-83A6D8CF4B77}"/>
                </a:ext>
              </a:extLst>
            </p:cNvPr>
            <p:cNvGrpSpPr/>
            <p:nvPr/>
          </p:nvGrpSpPr>
          <p:grpSpPr>
            <a:xfrm>
              <a:off x="10260097" y="3496379"/>
              <a:ext cx="1057873" cy="1142787"/>
              <a:chOff x="-3036803" y="3696404"/>
              <a:chExt cx="1057873" cy="1142787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9F8D9A9E-8DE8-7C3C-23FC-DDE9CFC9CCAC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0E988DC-4D59-9090-2945-462825821FB8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4D64D8E4-05A0-3B9C-D87F-914DEDB2CA6E}"/>
              </a:ext>
            </a:extLst>
          </p:cNvPr>
          <p:cNvGrpSpPr/>
          <p:nvPr/>
        </p:nvGrpSpPr>
        <p:grpSpPr>
          <a:xfrm>
            <a:off x="3977188" y="3919715"/>
            <a:ext cx="2080851" cy="2296028"/>
            <a:chOff x="-1587569" y="3696404"/>
            <a:chExt cx="1677146" cy="1850577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EA9BD90B-9E59-4276-33BD-63B156A7B6F0}"/>
                </a:ext>
              </a:extLst>
            </p:cNvPr>
            <p:cNvSpPr/>
            <p:nvPr/>
          </p:nvSpPr>
          <p:spPr>
            <a:xfrm>
              <a:off x="-1587569" y="4608100"/>
              <a:ext cx="1677146" cy="938881"/>
            </a:xfrm>
            <a:custGeom>
              <a:avLst/>
              <a:gdLst>
                <a:gd name="csX0" fmla="*/ 351073 w 1677146"/>
                <a:gd name="csY0" fmla="*/ 0 h 938881"/>
                <a:gd name="csX1" fmla="*/ 1334027 w 1677146"/>
                <a:gd name="csY1" fmla="*/ 0 h 938881"/>
                <a:gd name="csX2" fmla="*/ 1418394 w 1677146"/>
                <a:gd name="csY2" fmla="*/ 34946 h 938881"/>
                <a:gd name="csX3" fmla="*/ 1419868 w 1677146"/>
                <a:gd name="csY3" fmla="*/ 37131 h 938881"/>
                <a:gd name="csX4" fmla="*/ 1433358 w 1677146"/>
                <a:gd name="csY4" fmla="*/ 46089 h 938881"/>
                <a:gd name="csX5" fmla="*/ 1633890 w 1677146"/>
                <a:gd name="csY5" fmla="*/ 246622 h 938881"/>
                <a:gd name="csX6" fmla="*/ 1638516 w 1677146"/>
                <a:gd name="csY6" fmla="*/ 253588 h 938881"/>
                <a:gd name="csX7" fmla="*/ 1641307 w 1677146"/>
                <a:gd name="csY7" fmla="*/ 255470 h 938881"/>
                <a:gd name="csX8" fmla="*/ 1676381 w 1677146"/>
                <a:gd name="csY8" fmla="*/ 340146 h 938881"/>
                <a:gd name="csX9" fmla="*/ 1676381 w 1677146"/>
                <a:gd name="csY9" fmla="*/ 347121 h 938881"/>
                <a:gd name="csX10" fmla="*/ 1677146 w 1677146"/>
                <a:gd name="csY10" fmla="*/ 351052 h 938881"/>
                <a:gd name="csX11" fmla="*/ 1676381 w 1677146"/>
                <a:gd name="csY11" fmla="*/ 354983 h 938881"/>
                <a:gd name="csX12" fmla="*/ 1676381 w 1677146"/>
                <a:gd name="csY12" fmla="*/ 819131 h 938881"/>
                <a:gd name="csX13" fmla="*/ 1556631 w 1677146"/>
                <a:gd name="csY13" fmla="*/ 938881 h 938881"/>
                <a:gd name="csX14" fmla="*/ 119750 w 1677146"/>
                <a:gd name="csY14" fmla="*/ 938881 h 938881"/>
                <a:gd name="csX15" fmla="*/ 0 w 1677146"/>
                <a:gd name="csY15" fmla="*/ 819131 h 938881"/>
                <a:gd name="csX16" fmla="*/ 0 w 1677146"/>
                <a:gd name="csY16" fmla="*/ 340146 h 938881"/>
                <a:gd name="csX17" fmla="*/ 35074 w 1677146"/>
                <a:gd name="csY17" fmla="*/ 255470 h 938881"/>
                <a:gd name="csX18" fmla="*/ 52628 w 1677146"/>
                <a:gd name="csY18" fmla="*/ 243635 h 938881"/>
                <a:gd name="csX19" fmla="*/ 250955 w 1677146"/>
                <a:gd name="csY19" fmla="*/ 45308 h 938881"/>
                <a:gd name="csX20" fmla="*/ 276259 w 1677146"/>
                <a:gd name="csY20" fmla="*/ 28505 h 938881"/>
                <a:gd name="csX21" fmla="*/ 304631 w 1677146"/>
                <a:gd name="csY21" fmla="*/ 9376 h 938881"/>
                <a:gd name="csX22" fmla="*/ 351073 w 1677146"/>
                <a:gd name="csY22" fmla="*/ 0 h 9388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1677146" h="938881">
                  <a:moveTo>
                    <a:pt x="351073" y="0"/>
                  </a:moveTo>
                  <a:lnTo>
                    <a:pt x="1334027" y="0"/>
                  </a:lnTo>
                  <a:cubicBezTo>
                    <a:pt x="1366975" y="0"/>
                    <a:pt x="1396803" y="13354"/>
                    <a:pt x="1418394" y="34946"/>
                  </a:cubicBezTo>
                  <a:lnTo>
                    <a:pt x="1419868" y="37131"/>
                  </a:lnTo>
                  <a:lnTo>
                    <a:pt x="1433358" y="46089"/>
                  </a:lnTo>
                  <a:lnTo>
                    <a:pt x="1633890" y="246622"/>
                  </a:lnTo>
                  <a:lnTo>
                    <a:pt x="1638516" y="253588"/>
                  </a:lnTo>
                  <a:lnTo>
                    <a:pt x="1641307" y="255470"/>
                  </a:lnTo>
                  <a:cubicBezTo>
                    <a:pt x="1662978" y="277141"/>
                    <a:pt x="1676381" y="307078"/>
                    <a:pt x="1676381" y="340146"/>
                  </a:cubicBezTo>
                  <a:lnTo>
                    <a:pt x="1676381" y="347121"/>
                  </a:lnTo>
                  <a:lnTo>
                    <a:pt x="1677146" y="351052"/>
                  </a:lnTo>
                  <a:lnTo>
                    <a:pt x="1676381" y="354983"/>
                  </a:lnTo>
                  <a:lnTo>
                    <a:pt x="1676381" y="819131"/>
                  </a:lnTo>
                  <a:cubicBezTo>
                    <a:pt x="1676381" y="885267"/>
                    <a:pt x="1622767" y="938881"/>
                    <a:pt x="1556631" y="938881"/>
                  </a:cubicBezTo>
                  <a:lnTo>
                    <a:pt x="119750" y="938881"/>
                  </a:lnTo>
                  <a:cubicBezTo>
                    <a:pt x="53614" y="938881"/>
                    <a:pt x="0" y="885267"/>
                    <a:pt x="0" y="819131"/>
                  </a:cubicBezTo>
                  <a:lnTo>
                    <a:pt x="0" y="340146"/>
                  </a:lnTo>
                  <a:cubicBezTo>
                    <a:pt x="0" y="307078"/>
                    <a:pt x="13404" y="277141"/>
                    <a:pt x="35074" y="255470"/>
                  </a:cubicBezTo>
                  <a:lnTo>
                    <a:pt x="52628" y="243635"/>
                  </a:lnTo>
                  <a:lnTo>
                    <a:pt x="250955" y="45308"/>
                  </a:lnTo>
                  <a:lnTo>
                    <a:pt x="276259" y="28505"/>
                  </a:lnTo>
                  <a:lnTo>
                    <a:pt x="304631" y="9376"/>
                  </a:lnTo>
                  <a:cubicBezTo>
                    <a:pt x="318905" y="3338"/>
                    <a:pt x="334599" y="0"/>
                    <a:pt x="35107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31B988DE-8FAE-0676-5593-6FBDD7EB683A}"/>
                </a:ext>
              </a:extLst>
            </p:cNvPr>
            <p:cNvSpPr/>
            <p:nvPr/>
          </p:nvSpPr>
          <p:spPr>
            <a:xfrm rot="16200000">
              <a:off x="-868891" y="4096210"/>
              <a:ext cx="239684" cy="1391290"/>
            </a:xfrm>
            <a:custGeom>
              <a:avLst/>
              <a:gdLst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225940 w 252420"/>
                <a:gd name="csY4" fmla="*/ 1215113 h 1391290"/>
                <a:gd name="csX5" fmla="*/ 57967 w 252420"/>
                <a:gd name="csY5" fmla="*/ 1383084 h 1391290"/>
                <a:gd name="csX6" fmla="*/ 18345 w 252420"/>
                <a:gd name="csY6" fmla="*/ 1383084 h 1391290"/>
                <a:gd name="csX7" fmla="*/ 18346 w 252420"/>
                <a:gd name="csY7" fmla="*/ 1383084 h 1391290"/>
                <a:gd name="csX8" fmla="*/ 17728 w 252420"/>
                <a:gd name="csY8" fmla="*/ 1381591 h 1391290"/>
                <a:gd name="csX9" fmla="*/ 10462 w 252420"/>
                <a:gd name="csY9" fmla="*/ 1378582 h 1391290"/>
                <a:gd name="csX10" fmla="*/ 0 w 252420"/>
                <a:gd name="csY10" fmla="*/ 1353323 h 1391290"/>
                <a:gd name="csX11" fmla="*/ 0 w 252420"/>
                <a:gd name="csY11" fmla="*/ 35721 h 1391290"/>
                <a:gd name="csX12" fmla="*/ 35721 w 252420"/>
                <a:gd name="csY12" fmla="*/ 0 h 1391290"/>
                <a:gd name="csX13" fmla="*/ 42929 w 252420"/>
                <a:gd name="csY13" fmla="*/ 2986 h 1391290"/>
                <a:gd name="csX14" fmla="*/ 45571 w 252420"/>
                <a:gd name="csY14" fmla="*/ 1891 h 1391290"/>
                <a:gd name="csX15" fmla="*/ 68355 w 252420"/>
                <a:gd name="csY15" fmla="*/ 11329 h 1391290"/>
                <a:gd name="csX16" fmla="*/ 237101 w 252420"/>
                <a:gd name="csY16" fmla="*/ 180074 h 1391290"/>
                <a:gd name="csX17" fmla="*/ 237545 w 252420"/>
                <a:gd name="csY17" fmla="*/ 181146 h 1391290"/>
                <a:gd name="csX18" fmla="*/ 241756 w 252420"/>
                <a:gd name="csY18" fmla="*/ 182891 h 1391290"/>
                <a:gd name="csX19" fmla="*/ 252420 w 252420"/>
                <a:gd name="csY19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57967 w 252420"/>
                <a:gd name="csY4" fmla="*/ 1383084 h 1391290"/>
                <a:gd name="csX5" fmla="*/ 18345 w 252420"/>
                <a:gd name="csY5" fmla="*/ 1383084 h 1391290"/>
                <a:gd name="csX6" fmla="*/ 18346 w 252420"/>
                <a:gd name="csY6" fmla="*/ 1383084 h 1391290"/>
                <a:gd name="csX7" fmla="*/ 17728 w 252420"/>
                <a:gd name="csY7" fmla="*/ 1381591 h 1391290"/>
                <a:gd name="csX8" fmla="*/ 10462 w 252420"/>
                <a:gd name="csY8" fmla="*/ 1378582 h 1391290"/>
                <a:gd name="csX9" fmla="*/ 0 w 252420"/>
                <a:gd name="csY9" fmla="*/ 1353323 h 1391290"/>
                <a:gd name="csX10" fmla="*/ 0 w 252420"/>
                <a:gd name="csY10" fmla="*/ 35721 h 1391290"/>
                <a:gd name="csX11" fmla="*/ 35721 w 252420"/>
                <a:gd name="csY11" fmla="*/ 0 h 1391290"/>
                <a:gd name="csX12" fmla="*/ 42929 w 252420"/>
                <a:gd name="csY12" fmla="*/ 2986 h 1391290"/>
                <a:gd name="csX13" fmla="*/ 45571 w 252420"/>
                <a:gd name="csY13" fmla="*/ 1891 h 1391290"/>
                <a:gd name="csX14" fmla="*/ 68355 w 252420"/>
                <a:gd name="csY14" fmla="*/ 11329 h 1391290"/>
                <a:gd name="csX15" fmla="*/ 237101 w 252420"/>
                <a:gd name="csY15" fmla="*/ 180074 h 1391290"/>
                <a:gd name="csX16" fmla="*/ 237545 w 252420"/>
                <a:gd name="csY16" fmla="*/ 181146 h 1391290"/>
                <a:gd name="csX17" fmla="*/ 241756 w 252420"/>
                <a:gd name="csY17" fmla="*/ 182891 h 1391290"/>
                <a:gd name="csX18" fmla="*/ 252420 w 252420"/>
                <a:gd name="csY18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37545 w 252420"/>
                <a:gd name="csY15" fmla="*/ 181146 h 1391290"/>
                <a:gd name="csX16" fmla="*/ 241756 w 252420"/>
                <a:gd name="csY16" fmla="*/ 182891 h 1391290"/>
                <a:gd name="csX17" fmla="*/ 252420 w 252420"/>
                <a:gd name="csY17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41756 w 252420"/>
                <a:gd name="csY15" fmla="*/ 182891 h 1391290"/>
                <a:gd name="csX16" fmla="*/ 252420 w 252420"/>
                <a:gd name="csY16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41756 w 252420"/>
                <a:gd name="csY14" fmla="*/ 182891 h 1391290"/>
                <a:gd name="csX15" fmla="*/ 252420 w 252420"/>
                <a:gd name="csY15" fmla="*/ 208635 h 13912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252420" h="1391290">
                  <a:moveTo>
                    <a:pt x="252420" y="208635"/>
                  </a:moveTo>
                  <a:lnTo>
                    <a:pt x="252420" y="1176423"/>
                  </a:lnTo>
                  <a:cubicBezTo>
                    <a:pt x="252420" y="1186477"/>
                    <a:pt x="248345" y="1195579"/>
                    <a:pt x="241756" y="1202167"/>
                  </a:cubicBezTo>
                  <a:lnTo>
                    <a:pt x="57967" y="1383084"/>
                  </a:lnTo>
                  <a:cubicBezTo>
                    <a:pt x="47026" y="1394026"/>
                    <a:pt x="29286" y="1394026"/>
                    <a:pt x="18345" y="1383084"/>
                  </a:cubicBezTo>
                  <a:lnTo>
                    <a:pt x="18346" y="1383084"/>
                  </a:lnTo>
                  <a:lnTo>
                    <a:pt x="17728" y="1381591"/>
                  </a:lnTo>
                  <a:lnTo>
                    <a:pt x="10462" y="1378582"/>
                  </a:lnTo>
                  <a:cubicBezTo>
                    <a:pt x="3998" y="1372117"/>
                    <a:pt x="0" y="1363187"/>
                    <a:pt x="0" y="1353323"/>
                  </a:cubicBezTo>
                  <a:lnTo>
                    <a:pt x="0" y="35721"/>
                  </a:lnTo>
                  <a:cubicBezTo>
                    <a:pt x="0" y="15993"/>
                    <a:pt x="15993" y="0"/>
                    <a:pt x="35721" y="0"/>
                  </a:cubicBezTo>
                  <a:lnTo>
                    <a:pt x="42929" y="2986"/>
                  </a:lnTo>
                  <a:lnTo>
                    <a:pt x="45571" y="1891"/>
                  </a:lnTo>
                  <a:cubicBezTo>
                    <a:pt x="53817" y="1891"/>
                    <a:pt x="62063" y="5037"/>
                    <a:pt x="68355" y="11329"/>
                  </a:cubicBezTo>
                  <a:lnTo>
                    <a:pt x="241756" y="182891"/>
                  </a:lnTo>
                  <a:cubicBezTo>
                    <a:pt x="248345" y="189479"/>
                    <a:pt x="252420" y="198581"/>
                    <a:pt x="252420" y="2086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65D25071-B9F3-39C2-ADB7-EF5B3A0F44A9}"/>
                </a:ext>
              </a:extLst>
            </p:cNvPr>
            <p:cNvSpPr/>
            <p:nvPr/>
          </p:nvSpPr>
          <p:spPr>
            <a:xfrm>
              <a:off x="-1047172" y="5002715"/>
              <a:ext cx="616833" cy="4353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B37C533F-32DB-E4C5-100B-7D0B5B6BD634}"/>
                </a:ext>
              </a:extLst>
            </p:cNvPr>
            <p:cNvSpPr/>
            <p:nvPr/>
          </p:nvSpPr>
          <p:spPr>
            <a:xfrm rot="5400000">
              <a:off x="-1326660" y="3738861"/>
              <a:ext cx="1142787" cy="1057873"/>
            </a:xfrm>
            <a:custGeom>
              <a:avLst/>
              <a:gdLst>
                <a:gd name="csX0" fmla="*/ 0 w 1142787"/>
                <a:gd name="csY0" fmla="*/ 523036 h 1057873"/>
                <a:gd name="csX1" fmla="*/ 111125 w 1142787"/>
                <a:gd name="csY1" fmla="*/ 411911 h 1057873"/>
                <a:gd name="csX2" fmla="*/ 759804 w 1142787"/>
                <a:gd name="csY2" fmla="*/ 411911 h 1057873"/>
                <a:gd name="csX3" fmla="*/ 537594 w 1142787"/>
                <a:gd name="csY3" fmla="*/ 189701 h 1057873"/>
                <a:gd name="csX4" fmla="*/ 537594 w 1142787"/>
                <a:gd name="csY4" fmla="*/ 32547 h 1057873"/>
                <a:gd name="csX5" fmla="*/ 694749 w 1142787"/>
                <a:gd name="csY5" fmla="*/ 32547 h 1057873"/>
                <a:gd name="csX6" fmla="*/ 1110239 w 1142787"/>
                <a:gd name="csY6" fmla="*/ 448038 h 1057873"/>
                <a:gd name="csX7" fmla="*/ 1142787 w 1142787"/>
                <a:gd name="csY7" fmla="*/ 526615 h 1057873"/>
                <a:gd name="csX8" fmla="*/ 1142335 w 1142787"/>
                <a:gd name="csY8" fmla="*/ 528939 h 1057873"/>
                <a:gd name="csX9" fmla="*/ 1142786 w 1142787"/>
                <a:gd name="csY9" fmla="*/ 531258 h 1057873"/>
                <a:gd name="csX10" fmla="*/ 1110238 w 1142787"/>
                <a:gd name="csY10" fmla="*/ 609836 h 1057873"/>
                <a:gd name="csX11" fmla="*/ 694748 w 1142787"/>
                <a:gd name="csY11" fmla="*/ 1025326 h 1057873"/>
                <a:gd name="csX12" fmla="*/ 537593 w 1142787"/>
                <a:gd name="csY12" fmla="*/ 1025326 h 1057873"/>
                <a:gd name="csX13" fmla="*/ 537593 w 1142787"/>
                <a:gd name="csY13" fmla="*/ 868172 h 1057873"/>
                <a:gd name="csX14" fmla="*/ 771604 w 1142787"/>
                <a:gd name="csY14" fmla="*/ 634161 h 1057873"/>
                <a:gd name="csX15" fmla="*/ 111125 w 1142787"/>
                <a:gd name="csY15" fmla="*/ 634161 h 1057873"/>
                <a:gd name="csX16" fmla="*/ 0 w 1142787"/>
                <a:gd name="csY16" fmla="*/ 523036 h 10578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142787" h="1057873">
                  <a:moveTo>
                    <a:pt x="0" y="523036"/>
                  </a:moveTo>
                  <a:cubicBezTo>
                    <a:pt x="0" y="461663"/>
                    <a:pt x="49752" y="411911"/>
                    <a:pt x="111125" y="411911"/>
                  </a:cubicBezTo>
                  <a:lnTo>
                    <a:pt x="759804" y="411911"/>
                  </a:lnTo>
                  <a:lnTo>
                    <a:pt x="537594" y="189701"/>
                  </a:lnTo>
                  <a:cubicBezTo>
                    <a:pt x="494197" y="146304"/>
                    <a:pt x="494197" y="75944"/>
                    <a:pt x="537594" y="32547"/>
                  </a:cubicBezTo>
                  <a:cubicBezTo>
                    <a:pt x="580992" y="-10850"/>
                    <a:pt x="651352" y="-10850"/>
                    <a:pt x="694749" y="32547"/>
                  </a:cubicBezTo>
                  <a:lnTo>
                    <a:pt x="1110239" y="448038"/>
                  </a:lnTo>
                  <a:cubicBezTo>
                    <a:pt x="1131938" y="469736"/>
                    <a:pt x="1142787" y="498175"/>
                    <a:pt x="1142787" y="526615"/>
                  </a:cubicBezTo>
                  <a:lnTo>
                    <a:pt x="1142335" y="528939"/>
                  </a:lnTo>
                  <a:lnTo>
                    <a:pt x="1142786" y="531258"/>
                  </a:lnTo>
                  <a:cubicBezTo>
                    <a:pt x="1142786" y="559698"/>
                    <a:pt x="1131937" y="588137"/>
                    <a:pt x="1110238" y="609836"/>
                  </a:cubicBezTo>
                  <a:lnTo>
                    <a:pt x="694748" y="1025326"/>
                  </a:lnTo>
                  <a:cubicBezTo>
                    <a:pt x="651351" y="1068723"/>
                    <a:pt x="580991" y="1068723"/>
                    <a:pt x="537593" y="1025326"/>
                  </a:cubicBezTo>
                  <a:cubicBezTo>
                    <a:pt x="494196" y="981929"/>
                    <a:pt x="494196" y="911569"/>
                    <a:pt x="537593" y="868172"/>
                  </a:cubicBezTo>
                  <a:lnTo>
                    <a:pt x="771604" y="634161"/>
                  </a:lnTo>
                  <a:lnTo>
                    <a:pt x="111125" y="634161"/>
                  </a:lnTo>
                  <a:cubicBezTo>
                    <a:pt x="49752" y="634161"/>
                    <a:pt x="0" y="584409"/>
                    <a:pt x="0" y="523036"/>
                  </a:cubicBez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BAF462EC-1B6F-6F93-698E-EDDBE110A3D9}"/>
                </a:ext>
              </a:extLst>
            </p:cNvPr>
            <p:cNvSpPr/>
            <p:nvPr/>
          </p:nvSpPr>
          <p:spPr>
            <a:xfrm rot="5400000">
              <a:off x="-1326660" y="3738861"/>
              <a:ext cx="1142787" cy="1057873"/>
            </a:xfrm>
            <a:custGeom>
              <a:avLst/>
              <a:gdLst>
                <a:gd name="csX0" fmla="*/ 0 w 1142787"/>
                <a:gd name="csY0" fmla="*/ 523036 h 1057873"/>
                <a:gd name="csX1" fmla="*/ 111125 w 1142787"/>
                <a:gd name="csY1" fmla="*/ 411911 h 1057873"/>
                <a:gd name="csX2" fmla="*/ 759804 w 1142787"/>
                <a:gd name="csY2" fmla="*/ 411911 h 1057873"/>
                <a:gd name="csX3" fmla="*/ 537594 w 1142787"/>
                <a:gd name="csY3" fmla="*/ 189701 h 1057873"/>
                <a:gd name="csX4" fmla="*/ 537594 w 1142787"/>
                <a:gd name="csY4" fmla="*/ 32547 h 1057873"/>
                <a:gd name="csX5" fmla="*/ 694749 w 1142787"/>
                <a:gd name="csY5" fmla="*/ 32547 h 1057873"/>
                <a:gd name="csX6" fmla="*/ 1110239 w 1142787"/>
                <a:gd name="csY6" fmla="*/ 448038 h 1057873"/>
                <a:gd name="csX7" fmla="*/ 1142787 w 1142787"/>
                <a:gd name="csY7" fmla="*/ 526615 h 1057873"/>
                <a:gd name="csX8" fmla="*/ 1142335 w 1142787"/>
                <a:gd name="csY8" fmla="*/ 528939 h 1057873"/>
                <a:gd name="csX9" fmla="*/ 1142786 w 1142787"/>
                <a:gd name="csY9" fmla="*/ 531258 h 1057873"/>
                <a:gd name="csX10" fmla="*/ 1110238 w 1142787"/>
                <a:gd name="csY10" fmla="*/ 609836 h 1057873"/>
                <a:gd name="csX11" fmla="*/ 694748 w 1142787"/>
                <a:gd name="csY11" fmla="*/ 1025326 h 1057873"/>
                <a:gd name="csX12" fmla="*/ 537593 w 1142787"/>
                <a:gd name="csY12" fmla="*/ 1025326 h 1057873"/>
                <a:gd name="csX13" fmla="*/ 537593 w 1142787"/>
                <a:gd name="csY13" fmla="*/ 868172 h 1057873"/>
                <a:gd name="csX14" fmla="*/ 771604 w 1142787"/>
                <a:gd name="csY14" fmla="*/ 634161 h 1057873"/>
                <a:gd name="csX15" fmla="*/ 111125 w 1142787"/>
                <a:gd name="csY15" fmla="*/ 634161 h 1057873"/>
                <a:gd name="csX16" fmla="*/ 0 w 1142787"/>
                <a:gd name="csY16" fmla="*/ 523036 h 10578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142787" h="1057873">
                  <a:moveTo>
                    <a:pt x="0" y="523036"/>
                  </a:moveTo>
                  <a:cubicBezTo>
                    <a:pt x="0" y="461663"/>
                    <a:pt x="49752" y="411911"/>
                    <a:pt x="111125" y="411911"/>
                  </a:cubicBezTo>
                  <a:lnTo>
                    <a:pt x="759804" y="411911"/>
                  </a:lnTo>
                  <a:lnTo>
                    <a:pt x="537594" y="189701"/>
                  </a:lnTo>
                  <a:cubicBezTo>
                    <a:pt x="494197" y="146304"/>
                    <a:pt x="494197" y="75944"/>
                    <a:pt x="537594" y="32547"/>
                  </a:cubicBezTo>
                  <a:cubicBezTo>
                    <a:pt x="580992" y="-10850"/>
                    <a:pt x="651352" y="-10850"/>
                    <a:pt x="694749" y="32547"/>
                  </a:cubicBezTo>
                  <a:lnTo>
                    <a:pt x="1110239" y="448038"/>
                  </a:lnTo>
                  <a:cubicBezTo>
                    <a:pt x="1131938" y="469736"/>
                    <a:pt x="1142787" y="498175"/>
                    <a:pt x="1142787" y="526615"/>
                  </a:cubicBezTo>
                  <a:lnTo>
                    <a:pt x="1142335" y="528939"/>
                  </a:lnTo>
                  <a:lnTo>
                    <a:pt x="1142786" y="531258"/>
                  </a:lnTo>
                  <a:cubicBezTo>
                    <a:pt x="1142786" y="559698"/>
                    <a:pt x="1131937" y="588137"/>
                    <a:pt x="1110238" y="609836"/>
                  </a:cubicBezTo>
                  <a:lnTo>
                    <a:pt x="694748" y="1025326"/>
                  </a:lnTo>
                  <a:cubicBezTo>
                    <a:pt x="651351" y="1068723"/>
                    <a:pt x="580991" y="1068723"/>
                    <a:pt x="537593" y="1025326"/>
                  </a:cubicBezTo>
                  <a:cubicBezTo>
                    <a:pt x="494196" y="981929"/>
                    <a:pt x="494196" y="911569"/>
                    <a:pt x="537593" y="868172"/>
                  </a:cubicBezTo>
                  <a:lnTo>
                    <a:pt x="771604" y="634161"/>
                  </a:lnTo>
                  <a:lnTo>
                    <a:pt x="111125" y="634161"/>
                  </a:lnTo>
                  <a:cubicBezTo>
                    <a:pt x="49752" y="634161"/>
                    <a:pt x="0" y="584409"/>
                    <a:pt x="0" y="52303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504290DC-C668-0AE0-9507-AC8A60E7D516}"/>
              </a:ext>
            </a:extLst>
          </p:cNvPr>
          <p:cNvGrpSpPr/>
          <p:nvPr/>
        </p:nvGrpSpPr>
        <p:grpSpPr>
          <a:xfrm>
            <a:off x="3977188" y="1045887"/>
            <a:ext cx="2080851" cy="2296027"/>
            <a:chOff x="6872788" y="1045887"/>
            <a:chExt cx="2080851" cy="2296027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FD76F00F-B915-0979-3390-02118320330F}"/>
                </a:ext>
              </a:extLst>
            </p:cNvPr>
            <p:cNvSpPr/>
            <p:nvPr/>
          </p:nvSpPr>
          <p:spPr>
            <a:xfrm>
              <a:off x="6872788" y="2177036"/>
              <a:ext cx="2080851" cy="1164878"/>
            </a:xfrm>
            <a:custGeom>
              <a:avLst/>
              <a:gdLst>
                <a:gd name="csX0" fmla="*/ 351073 w 1677146"/>
                <a:gd name="csY0" fmla="*/ 0 h 938881"/>
                <a:gd name="csX1" fmla="*/ 1334027 w 1677146"/>
                <a:gd name="csY1" fmla="*/ 0 h 938881"/>
                <a:gd name="csX2" fmla="*/ 1418394 w 1677146"/>
                <a:gd name="csY2" fmla="*/ 34946 h 938881"/>
                <a:gd name="csX3" fmla="*/ 1419868 w 1677146"/>
                <a:gd name="csY3" fmla="*/ 37131 h 938881"/>
                <a:gd name="csX4" fmla="*/ 1433358 w 1677146"/>
                <a:gd name="csY4" fmla="*/ 46089 h 938881"/>
                <a:gd name="csX5" fmla="*/ 1633890 w 1677146"/>
                <a:gd name="csY5" fmla="*/ 246622 h 938881"/>
                <a:gd name="csX6" fmla="*/ 1638516 w 1677146"/>
                <a:gd name="csY6" fmla="*/ 253588 h 938881"/>
                <a:gd name="csX7" fmla="*/ 1641307 w 1677146"/>
                <a:gd name="csY7" fmla="*/ 255470 h 938881"/>
                <a:gd name="csX8" fmla="*/ 1676381 w 1677146"/>
                <a:gd name="csY8" fmla="*/ 340146 h 938881"/>
                <a:gd name="csX9" fmla="*/ 1676381 w 1677146"/>
                <a:gd name="csY9" fmla="*/ 347121 h 938881"/>
                <a:gd name="csX10" fmla="*/ 1677146 w 1677146"/>
                <a:gd name="csY10" fmla="*/ 351052 h 938881"/>
                <a:gd name="csX11" fmla="*/ 1676381 w 1677146"/>
                <a:gd name="csY11" fmla="*/ 354983 h 938881"/>
                <a:gd name="csX12" fmla="*/ 1676381 w 1677146"/>
                <a:gd name="csY12" fmla="*/ 819131 h 938881"/>
                <a:gd name="csX13" fmla="*/ 1556631 w 1677146"/>
                <a:gd name="csY13" fmla="*/ 938881 h 938881"/>
                <a:gd name="csX14" fmla="*/ 119750 w 1677146"/>
                <a:gd name="csY14" fmla="*/ 938881 h 938881"/>
                <a:gd name="csX15" fmla="*/ 0 w 1677146"/>
                <a:gd name="csY15" fmla="*/ 819131 h 938881"/>
                <a:gd name="csX16" fmla="*/ 0 w 1677146"/>
                <a:gd name="csY16" fmla="*/ 340146 h 938881"/>
                <a:gd name="csX17" fmla="*/ 35074 w 1677146"/>
                <a:gd name="csY17" fmla="*/ 255470 h 938881"/>
                <a:gd name="csX18" fmla="*/ 52628 w 1677146"/>
                <a:gd name="csY18" fmla="*/ 243635 h 938881"/>
                <a:gd name="csX19" fmla="*/ 250955 w 1677146"/>
                <a:gd name="csY19" fmla="*/ 45308 h 938881"/>
                <a:gd name="csX20" fmla="*/ 276259 w 1677146"/>
                <a:gd name="csY20" fmla="*/ 28505 h 938881"/>
                <a:gd name="csX21" fmla="*/ 304631 w 1677146"/>
                <a:gd name="csY21" fmla="*/ 9376 h 938881"/>
                <a:gd name="csX22" fmla="*/ 351073 w 1677146"/>
                <a:gd name="csY22" fmla="*/ 0 h 9388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1677146" h="938881">
                  <a:moveTo>
                    <a:pt x="351073" y="0"/>
                  </a:moveTo>
                  <a:lnTo>
                    <a:pt x="1334027" y="0"/>
                  </a:lnTo>
                  <a:cubicBezTo>
                    <a:pt x="1366975" y="0"/>
                    <a:pt x="1396803" y="13354"/>
                    <a:pt x="1418394" y="34946"/>
                  </a:cubicBezTo>
                  <a:lnTo>
                    <a:pt x="1419868" y="37131"/>
                  </a:lnTo>
                  <a:lnTo>
                    <a:pt x="1433358" y="46089"/>
                  </a:lnTo>
                  <a:lnTo>
                    <a:pt x="1633890" y="246622"/>
                  </a:lnTo>
                  <a:lnTo>
                    <a:pt x="1638516" y="253588"/>
                  </a:lnTo>
                  <a:lnTo>
                    <a:pt x="1641307" y="255470"/>
                  </a:lnTo>
                  <a:cubicBezTo>
                    <a:pt x="1662978" y="277141"/>
                    <a:pt x="1676381" y="307078"/>
                    <a:pt x="1676381" y="340146"/>
                  </a:cubicBezTo>
                  <a:lnTo>
                    <a:pt x="1676381" y="347121"/>
                  </a:lnTo>
                  <a:lnTo>
                    <a:pt x="1677146" y="351052"/>
                  </a:lnTo>
                  <a:lnTo>
                    <a:pt x="1676381" y="354983"/>
                  </a:lnTo>
                  <a:lnTo>
                    <a:pt x="1676381" y="819131"/>
                  </a:lnTo>
                  <a:cubicBezTo>
                    <a:pt x="1676381" y="885267"/>
                    <a:pt x="1622767" y="938881"/>
                    <a:pt x="1556631" y="938881"/>
                  </a:cubicBezTo>
                  <a:lnTo>
                    <a:pt x="119750" y="938881"/>
                  </a:lnTo>
                  <a:cubicBezTo>
                    <a:pt x="53614" y="938881"/>
                    <a:pt x="0" y="885267"/>
                    <a:pt x="0" y="819131"/>
                  </a:cubicBezTo>
                  <a:lnTo>
                    <a:pt x="0" y="340146"/>
                  </a:lnTo>
                  <a:cubicBezTo>
                    <a:pt x="0" y="307078"/>
                    <a:pt x="13404" y="277141"/>
                    <a:pt x="35074" y="255470"/>
                  </a:cubicBezTo>
                  <a:lnTo>
                    <a:pt x="52628" y="243635"/>
                  </a:lnTo>
                  <a:lnTo>
                    <a:pt x="250955" y="45308"/>
                  </a:lnTo>
                  <a:lnTo>
                    <a:pt x="276259" y="28505"/>
                  </a:lnTo>
                  <a:lnTo>
                    <a:pt x="304631" y="9376"/>
                  </a:lnTo>
                  <a:cubicBezTo>
                    <a:pt x="318905" y="3338"/>
                    <a:pt x="334599" y="0"/>
                    <a:pt x="35107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01A1F14F-E23E-AEB9-4FBF-61BB35FF2816}"/>
                </a:ext>
              </a:extLst>
            </p:cNvPr>
            <p:cNvSpPr/>
            <p:nvPr/>
          </p:nvSpPr>
          <p:spPr>
            <a:xfrm rot="16200000">
              <a:off x="7764459" y="1541929"/>
              <a:ext cx="297378" cy="1726187"/>
            </a:xfrm>
            <a:custGeom>
              <a:avLst/>
              <a:gdLst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225940 w 252420"/>
                <a:gd name="csY4" fmla="*/ 1215113 h 1391290"/>
                <a:gd name="csX5" fmla="*/ 57967 w 252420"/>
                <a:gd name="csY5" fmla="*/ 1383084 h 1391290"/>
                <a:gd name="csX6" fmla="*/ 18345 w 252420"/>
                <a:gd name="csY6" fmla="*/ 1383084 h 1391290"/>
                <a:gd name="csX7" fmla="*/ 18346 w 252420"/>
                <a:gd name="csY7" fmla="*/ 1383084 h 1391290"/>
                <a:gd name="csX8" fmla="*/ 17728 w 252420"/>
                <a:gd name="csY8" fmla="*/ 1381591 h 1391290"/>
                <a:gd name="csX9" fmla="*/ 10462 w 252420"/>
                <a:gd name="csY9" fmla="*/ 1378582 h 1391290"/>
                <a:gd name="csX10" fmla="*/ 0 w 252420"/>
                <a:gd name="csY10" fmla="*/ 1353323 h 1391290"/>
                <a:gd name="csX11" fmla="*/ 0 w 252420"/>
                <a:gd name="csY11" fmla="*/ 35721 h 1391290"/>
                <a:gd name="csX12" fmla="*/ 35721 w 252420"/>
                <a:gd name="csY12" fmla="*/ 0 h 1391290"/>
                <a:gd name="csX13" fmla="*/ 42929 w 252420"/>
                <a:gd name="csY13" fmla="*/ 2986 h 1391290"/>
                <a:gd name="csX14" fmla="*/ 45571 w 252420"/>
                <a:gd name="csY14" fmla="*/ 1891 h 1391290"/>
                <a:gd name="csX15" fmla="*/ 68355 w 252420"/>
                <a:gd name="csY15" fmla="*/ 11329 h 1391290"/>
                <a:gd name="csX16" fmla="*/ 237101 w 252420"/>
                <a:gd name="csY16" fmla="*/ 180074 h 1391290"/>
                <a:gd name="csX17" fmla="*/ 237545 w 252420"/>
                <a:gd name="csY17" fmla="*/ 181146 h 1391290"/>
                <a:gd name="csX18" fmla="*/ 241756 w 252420"/>
                <a:gd name="csY18" fmla="*/ 182891 h 1391290"/>
                <a:gd name="csX19" fmla="*/ 252420 w 252420"/>
                <a:gd name="csY19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57967 w 252420"/>
                <a:gd name="csY4" fmla="*/ 1383084 h 1391290"/>
                <a:gd name="csX5" fmla="*/ 18345 w 252420"/>
                <a:gd name="csY5" fmla="*/ 1383084 h 1391290"/>
                <a:gd name="csX6" fmla="*/ 18346 w 252420"/>
                <a:gd name="csY6" fmla="*/ 1383084 h 1391290"/>
                <a:gd name="csX7" fmla="*/ 17728 w 252420"/>
                <a:gd name="csY7" fmla="*/ 1381591 h 1391290"/>
                <a:gd name="csX8" fmla="*/ 10462 w 252420"/>
                <a:gd name="csY8" fmla="*/ 1378582 h 1391290"/>
                <a:gd name="csX9" fmla="*/ 0 w 252420"/>
                <a:gd name="csY9" fmla="*/ 1353323 h 1391290"/>
                <a:gd name="csX10" fmla="*/ 0 w 252420"/>
                <a:gd name="csY10" fmla="*/ 35721 h 1391290"/>
                <a:gd name="csX11" fmla="*/ 35721 w 252420"/>
                <a:gd name="csY11" fmla="*/ 0 h 1391290"/>
                <a:gd name="csX12" fmla="*/ 42929 w 252420"/>
                <a:gd name="csY12" fmla="*/ 2986 h 1391290"/>
                <a:gd name="csX13" fmla="*/ 45571 w 252420"/>
                <a:gd name="csY13" fmla="*/ 1891 h 1391290"/>
                <a:gd name="csX14" fmla="*/ 68355 w 252420"/>
                <a:gd name="csY14" fmla="*/ 11329 h 1391290"/>
                <a:gd name="csX15" fmla="*/ 237101 w 252420"/>
                <a:gd name="csY15" fmla="*/ 180074 h 1391290"/>
                <a:gd name="csX16" fmla="*/ 237545 w 252420"/>
                <a:gd name="csY16" fmla="*/ 181146 h 1391290"/>
                <a:gd name="csX17" fmla="*/ 241756 w 252420"/>
                <a:gd name="csY17" fmla="*/ 182891 h 1391290"/>
                <a:gd name="csX18" fmla="*/ 252420 w 252420"/>
                <a:gd name="csY18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37545 w 252420"/>
                <a:gd name="csY15" fmla="*/ 181146 h 1391290"/>
                <a:gd name="csX16" fmla="*/ 241756 w 252420"/>
                <a:gd name="csY16" fmla="*/ 182891 h 1391290"/>
                <a:gd name="csX17" fmla="*/ 252420 w 252420"/>
                <a:gd name="csY17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41756 w 252420"/>
                <a:gd name="csY15" fmla="*/ 182891 h 1391290"/>
                <a:gd name="csX16" fmla="*/ 252420 w 252420"/>
                <a:gd name="csY16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41756 w 252420"/>
                <a:gd name="csY14" fmla="*/ 182891 h 1391290"/>
                <a:gd name="csX15" fmla="*/ 252420 w 252420"/>
                <a:gd name="csY15" fmla="*/ 208635 h 13912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252420" h="1391290">
                  <a:moveTo>
                    <a:pt x="252420" y="208635"/>
                  </a:moveTo>
                  <a:lnTo>
                    <a:pt x="252420" y="1176423"/>
                  </a:lnTo>
                  <a:cubicBezTo>
                    <a:pt x="252420" y="1186477"/>
                    <a:pt x="248345" y="1195579"/>
                    <a:pt x="241756" y="1202167"/>
                  </a:cubicBezTo>
                  <a:lnTo>
                    <a:pt x="57967" y="1383084"/>
                  </a:lnTo>
                  <a:cubicBezTo>
                    <a:pt x="47026" y="1394026"/>
                    <a:pt x="29286" y="1394026"/>
                    <a:pt x="18345" y="1383084"/>
                  </a:cubicBezTo>
                  <a:lnTo>
                    <a:pt x="18346" y="1383084"/>
                  </a:lnTo>
                  <a:lnTo>
                    <a:pt x="17728" y="1381591"/>
                  </a:lnTo>
                  <a:lnTo>
                    <a:pt x="10462" y="1378582"/>
                  </a:lnTo>
                  <a:cubicBezTo>
                    <a:pt x="3998" y="1372117"/>
                    <a:pt x="0" y="1363187"/>
                    <a:pt x="0" y="1353323"/>
                  </a:cubicBezTo>
                  <a:lnTo>
                    <a:pt x="0" y="35721"/>
                  </a:lnTo>
                  <a:cubicBezTo>
                    <a:pt x="0" y="15993"/>
                    <a:pt x="15993" y="0"/>
                    <a:pt x="35721" y="0"/>
                  </a:cubicBezTo>
                  <a:lnTo>
                    <a:pt x="42929" y="2986"/>
                  </a:lnTo>
                  <a:lnTo>
                    <a:pt x="45571" y="1891"/>
                  </a:lnTo>
                  <a:cubicBezTo>
                    <a:pt x="53817" y="1891"/>
                    <a:pt x="62063" y="5037"/>
                    <a:pt x="68355" y="11329"/>
                  </a:cubicBezTo>
                  <a:lnTo>
                    <a:pt x="241756" y="182891"/>
                  </a:lnTo>
                  <a:cubicBezTo>
                    <a:pt x="248345" y="189479"/>
                    <a:pt x="252420" y="198581"/>
                    <a:pt x="252420" y="2086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36755D3B-CEB6-3CBB-9AB7-EB35E5C19452}"/>
                </a:ext>
              </a:extLst>
            </p:cNvPr>
            <p:cNvSpPr/>
            <p:nvPr/>
          </p:nvSpPr>
          <p:spPr>
            <a:xfrm>
              <a:off x="7543264" y="2666638"/>
              <a:ext cx="765311" cy="5401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F763A2C9-50E7-805B-701A-AF81DF61E39D}"/>
                </a:ext>
              </a:extLst>
            </p:cNvPr>
            <p:cNvGrpSpPr/>
            <p:nvPr/>
          </p:nvGrpSpPr>
          <p:grpSpPr>
            <a:xfrm rot="10800000">
              <a:off x="7249176" y="1045887"/>
              <a:ext cx="1312513" cy="1417866"/>
              <a:chOff x="7249176" y="1045887"/>
              <a:chExt cx="1312513" cy="1417866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62239FA4-64A0-3C0B-938C-84790054D756}"/>
                  </a:ext>
                </a:extLst>
              </p:cNvPr>
              <p:cNvSpPr/>
              <p:nvPr/>
            </p:nvSpPr>
            <p:spPr>
              <a:xfrm rot="5400000">
                <a:off x="7196500" y="1098563"/>
                <a:ext cx="1417866" cy="131251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CEBBEE76-D9AB-5746-F2DC-792F5A5714B4}"/>
                  </a:ext>
                </a:extLst>
              </p:cNvPr>
              <p:cNvSpPr/>
              <p:nvPr/>
            </p:nvSpPr>
            <p:spPr>
              <a:xfrm rot="5400000">
                <a:off x="7196500" y="1098563"/>
                <a:ext cx="1417866" cy="131251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921652B9-AE0C-F132-54A9-1285FC6C650C}"/>
              </a:ext>
            </a:extLst>
          </p:cNvPr>
          <p:cNvGrpSpPr/>
          <p:nvPr/>
        </p:nvGrpSpPr>
        <p:grpSpPr>
          <a:xfrm>
            <a:off x="6933900" y="3859676"/>
            <a:ext cx="2064435" cy="2540972"/>
            <a:chOff x="647400" y="3516169"/>
            <a:chExt cx="2064435" cy="254097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78CF6D6B-00B4-CDE3-78BB-9D067183C8B4}"/>
                </a:ext>
              </a:extLst>
            </p:cNvPr>
            <p:cNvSpPr/>
            <p:nvPr/>
          </p:nvSpPr>
          <p:spPr>
            <a:xfrm rot="5400000">
              <a:off x="1404342" y="3124486"/>
              <a:ext cx="545134" cy="1998162"/>
            </a:xfrm>
            <a:custGeom>
              <a:avLst/>
              <a:gdLst>
                <a:gd name="csX0" fmla="*/ 0 w 545134"/>
                <a:gd name="csY0" fmla="*/ 996373 h 1998162"/>
                <a:gd name="csX1" fmla="*/ 498188 w 545134"/>
                <a:gd name="csY1" fmla="*/ 0 h 1998162"/>
                <a:gd name="csX2" fmla="*/ 542426 w 545134"/>
                <a:gd name="csY2" fmla="*/ 76624 h 1998162"/>
                <a:gd name="csX3" fmla="*/ 82551 w 545134"/>
                <a:gd name="csY3" fmla="*/ 996373 h 1998162"/>
                <a:gd name="csX4" fmla="*/ 545134 w 545134"/>
                <a:gd name="csY4" fmla="*/ 1921538 h 1998162"/>
                <a:gd name="csX5" fmla="*/ 500895 w 545134"/>
                <a:gd name="csY5" fmla="*/ 1998162 h 19981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45134" h="1998162">
                  <a:moveTo>
                    <a:pt x="0" y="996373"/>
                  </a:moveTo>
                  <a:lnTo>
                    <a:pt x="498188" y="0"/>
                  </a:lnTo>
                  <a:lnTo>
                    <a:pt x="542426" y="76624"/>
                  </a:lnTo>
                  <a:lnTo>
                    <a:pt x="82551" y="996373"/>
                  </a:lnTo>
                  <a:lnTo>
                    <a:pt x="545134" y="1921538"/>
                  </a:lnTo>
                  <a:lnTo>
                    <a:pt x="500895" y="19981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60FE385-EE08-A99E-9E69-4024E7D32366}"/>
                </a:ext>
              </a:extLst>
            </p:cNvPr>
            <p:cNvGrpSpPr/>
            <p:nvPr/>
          </p:nvGrpSpPr>
          <p:grpSpPr>
            <a:xfrm>
              <a:off x="647400" y="3516169"/>
              <a:ext cx="2064435" cy="2540972"/>
              <a:chOff x="1329822" y="964510"/>
              <a:chExt cx="3112635" cy="3831129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AF23FC03-508E-5595-AE5D-D090988B58A0}"/>
                  </a:ext>
                </a:extLst>
              </p:cNvPr>
              <p:cNvGrpSpPr/>
              <p:nvPr/>
            </p:nvGrpSpPr>
            <p:grpSpPr>
              <a:xfrm>
                <a:off x="1329822" y="2282771"/>
                <a:ext cx="3112635" cy="2512868"/>
                <a:chOff x="1329822" y="2282771"/>
                <a:chExt cx="3112635" cy="2512868"/>
              </a:xfrm>
              <a:solidFill>
                <a:srgbClr val="0070C0"/>
              </a:solidFill>
            </p:grpSpPr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60CC3673-156D-9BC0-211B-2BFEE69C2E9F}"/>
                    </a:ext>
                  </a:extLst>
                </p:cNvPr>
                <p:cNvSpPr/>
                <p:nvPr/>
              </p:nvSpPr>
              <p:spPr>
                <a:xfrm rot="5400000">
                  <a:off x="2428071" y="2781252"/>
                  <a:ext cx="2512868" cy="1515905"/>
                </a:xfrm>
                <a:custGeom>
                  <a:avLst/>
                  <a:gdLst>
                    <a:gd name="csX0" fmla="*/ 0 w 2512868"/>
                    <a:gd name="csY0" fmla="*/ 0 h 1515905"/>
                    <a:gd name="csX1" fmla="*/ 1754916 w 2512868"/>
                    <a:gd name="csY1" fmla="*/ 0 h 1515905"/>
                    <a:gd name="csX2" fmla="*/ 2512868 w 2512868"/>
                    <a:gd name="csY2" fmla="*/ 1515905 h 1515905"/>
                    <a:gd name="csX3" fmla="*/ 875207 w 2512868"/>
                    <a:gd name="csY3" fmla="*/ 1515905 h 1515905"/>
                    <a:gd name="csX4" fmla="*/ 0 w 2512868"/>
                    <a:gd name="csY4" fmla="*/ 0 h 151590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2512868" h="1515905">
                      <a:moveTo>
                        <a:pt x="0" y="0"/>
                      </a:moveTo>
                      <a:lnTo>
                        <a:pt x="1754916" y="0"/>
                      </a:lnTo>
                      <a:lnTo>
                        <a:pt x="2512868" y="1515905"/>
                      </a:lnTo>
                      <a:lnTo>
                        <a:pt x="875207" y="15159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E848C3D5-DB46-3486-5EBE-4946D3A4A507}"/>
                    </a:ext>
                  </a:extLst>
                </p:cNvPr>
                <p:cNvSpPr/>
                <p:nvPr/>
              </p:nvSpPr>
              <p:spPr>
                <a:xfrm rot="5400000">
                  <a:off x="835705" y="2785684"/>
                  <a:ext cx="2504003" cy="1515769"/>
                </a:xfrm>
                <a:custGeom>
                  <a:avLst/>
                  <a:gdLst>
                    <a:gd name="csX0" fmla="*/ 0 w 2504003"/>
                    <a:gd name="csY0" fmla="*/ 1515769 h 1515769"/>
                    <a:gd name="csX1" fmla="*/ 875130 w 2504003"/>
                    <a:gd name="csY1" fmla="*/ 0 h 1515769"/>
                    <a:gd name="csX2" fmla="*/ 2504003 w 2504003"/>
                    <a:gd name="csY2" fmla="*/ 0 h 1515769"/>
                    <a:gd name="csX3" fmla="*/ 1746119 w 2504003"/>
                    <a:gd name="csY3" fmla="*/ 1515769 h 1515769"/>
                    <a:gd name="csX4" fmla="*/ 0 w 2504003"/>
                    <a:gd name="csY4" fmla="*/ 1515769 h 151576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2504003" h="1515769">
                      <a:moveTo>
                        <a:pt x="0" y="1515769"/>
                      </a:moveTo>
                      <a:lnTo>
                        <a:pt x="875130" y="0"/>
                      </a:lnTo>
                      <a:lnTo>
                        <a:pt x="2504003" y="0"/>
                      </a:lnTo>
                      <a:lnTo>
                        <a:pt x="1746119" y="1515769"/>
                      </a:lnTo>
                      <a:lnTo>
                        <a:pt x="0" y="151576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2D05E8F9-7AC1-CB6F-ADC3-E515CF559769}"/>
                  </a:ext>
                </a:extLst>
              </p:cNvPr>
              <p:cNvSpPr/>
              <p:nvPr/>
            </p:nvSpPr>
            <p:spPr>
              <a:xfrm>
                <a:off x="2290414" y="964510"/>
                <a:ext cx="1143693" cy="1500521"/>
              </a:xfrm>
              <a:custGeom>
                <a:avLst/>
                <a:gdLst>
                  <a:gd name="csX0" fmla="*/ 470326 w 1019696"/>
                  <a:gd name="csY0" fmla="*/ 2087 h 1337837"/>
                  <a:gd name="csX1" fmla="*/ 511970 w 1019696"/>
                  <a:gd name="csY1" fmla="*/ 3289 h 1337837"/>
                  <a:gd name="csX2" fmla="*/ 619727 w 1019696"/>
                  <a:gd name="csY2" fmla="*/ 162076 h 1337837"/>
                  <a:gd name="csX3" fmla="*/ 623481 w 1019696"/>
                  <a:gd name="csY3" fmla="*/ 918279 h 1337837"/>
                  <a:gd name="csX4" fmla="*/ 836385 w 1019696"/>
                  <a:gd name="csY4" fmla="*/ 717710 h 1337837"/>
                  <a:gd name="csX5" fmla="*/ 987867 w 1019696"/>
                  <a:gd name="csY5" fmla="*/ 759064 h 1337837"/>
                  <a:gd name="csX6" fmla="*/ 988776 w 1019696"/>
                  <a:gd name="csY6" fmla="*/ 942269 h 1337837"/>
                  <a:gd name="csX7" fmla="*/ 590687 w 1019696"/>
                  <a:gd name="csY7" fmla="*/ 1317295 h 1337837"/>
                  <a:gd name="csX8" fmla="*/ 515134 w 1019696"/>
                  <a:gd name="csY8" fmla="*/ 1334561 h 1337837"/>
                  <a:gd name="csX9" fmla="*/ 512891 w 1019696"/>
                  <a:gd name="csY9" fmla="*/ 1333422 h 1337837"/>
                  <a:gd name="csX10" fmla="*/ 510659 w 1019696"/>
                  <a:gd name="csY10" fmla="*/ 1333337 h 1337837"/>
                  <a:gd name="csX11" fmla="*/ 434728 w 1019696"/>
                  <a:gd name="csY11" fmla="*/ 1274717 h 1337837"/>
                  <a:gd name="csX12" fmla="*/ 31830 w 1019696"/>
                  <a:gd name="csY12" fmla="*/ 681022 h 1337837"/>
                  <a:gd name="csX13" fmla="*/ 30920 w 1019696"/>
                  <a:gd name="csY13" fmla="*/ 497816 h 1337837"/>
                  <a:gd name="csX14" fmla="*/ 182402 w 1019696"/>
                  <a:gd name="csY14" fmla="*/ 539171 h 1337837"/>
                  <a:gd name="csX15" fmla="*/ 409322 w 1019696"/>
                  <a:gd name="csY15" fmla="*/ 873550 h 1337837"/>
                  <a:gd name="csX16" fmla="*/ 405498 w 1019696"/>
                  <a:gd name="csY16" fmla="*/ 103591 h 1337837"/>
                  <a:gd name="csX17" fmla="*/ 470326 w 1019696"/>
                  <a:gd name="csY17" fmla="*/ 2087 h 133783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1019696" h="1337837">
                    <a:moveTo>
                      <a:pt x="470326" y="2087"/>
                    </a:moveTo>
                    <a:cubicBezTo>
                      <a:pt x="483109" y="-971"/>
                      <a:pt x="497181" y="-749"/>
                      <a:pt x="511970" y="3289"/>
                    </a:cubicBezTo>
                    <a:cubicBezTo>
                      <a:pt x="571128" y="19439"/>
                      <a:pt x="619372" y="90530"/>
                      <a:pt x="619727" y="162076"/>
                    </a:cubicBezTo>
                    <a:lnTo>
                      <a:pt x="623481" y="918279"/>
                    </a:lnTo>
                    <a:lnTo>
                      <a:pt x="836385" y="717710"/>
                    </a:lnTo>
                    <a:cubicBezTo>
                      <a:pt x="877965" y="678539"/>
                      <a:pt x="945785" y="697054"/>
                      <a:pt x="987867" y="759064"/>
                    </a:cubicBezTo>
                    <a:cubicBezTo>
                      <a:pt x="1029949" y="821075"/>
                      <a:pt x="1030356" y="903099"/>
                      <a:pt x="988776" y="942269"/>
                    </a:cubicBezTo>
                    <a:lnTo>
                      <a:pt x="590687" y="1317295"/>
                    </a:lnTo>
                    <a:cubicBezTo>
                      <a:pt x="569898" y="1336881"/>
                      <a:pt x="542548" y="1342045"/>
                      <a:pt x="515134" y="1334561"/>
                    </a:cubicBezTo>
                    <a:lnTo>
                      <a:pt x="512891" y="1333422"/>
                    </a:lnTo>
                    <a:lnTo>
                      <a:pt x="510659" y="1333337"/>
                    </a:lnTo>
                    <a:cubicBezTo>
                      <a:pt x="483245" y="1325853"/>
                      <a:pt x="455770" y="1305723"/>
                      <a:pt x="434728" y="1274717"/>
                    </a:cubicBezTo>
                    <a:lnTo>
                      <a:pt x="31830" y="681022"/>
                    </a:lnTo>
                    <a:cubicBezTo>
                      <a:pt x="-10252" y="619011"/>
                      <a:pt x="-10659" y="536988"/>
                      <a:pt x="30920" y="497816"/>
                    </a:cubicBezTo>
                    <a:cubicBezTo>
                      <a:pt x="72500" y="458646"/>
                      <a:pt x="140320" y="477161"/>
                      <a:pt x="182402" y="539171"/>
                    </a:cubicBezTo>
                    <a:lnTo>
                      <a:pt x="409322" y="873550"/>
                    </a:lnTo>
                    <a:lnTo>
                      <a:pt x="405498" y="103591"/>
                    </a:lnTo>
                    <a:cubicBezTo>
                      <a:pt x="405232" y="49932"/>
                      <a:pt x="431980" y="11257"/>
                      <a:pt x="470326" y="2087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3F0AF5D7-7B15-A0CC-E199-1186BE73AFE1}"/>
                  </a:ext>
                </a:extLst>
              </p:cNvPr>
              <p:cNvSpPr/>
              <p:nvPr/>
            </p:nvSpPr>
            <p:spPr>
              <a:xfrm>
                <a:off x="2290413" y="964510"/>
                <a:ext cx="1143693" cy="1500521"/>
              </a:xfrm>
              <a:custGeom>
                <a:avLst/>
                <a:gdLst>
                  <a:gd name="csX0" fmla="*/ 470326 w 1019696"/>
                  <a:gd name="csY0" fmla="*/ 2087 h 1337837"/>
                  <a:gd name="csX1" fmla="*/ 511970 w 1019696"/>
                  <a:gd name="csY1" fmla="*/ 3289 h 1337837"/>
                  <a:gd name="csX2" fmla="*/ 619727 w 1019696"/>
                  <a:gd name="csY2" fmla="*/ 162076 h 1337837"/>
                  <a:gd name="csX3" fmla="*/ 623481 w 1019696"/>
                  <a:gd name="csY3" fmla="*/ 918279 h 1337837"/>
                  <a:gd name="csX4" fmla="*/ 836385 w 1019696"/>
                  <a:gd name="csY4" fmla="*/ 717710 h 1337837"/>
                  <a:gd name="csX5" fmla="*/ 987867 w 1019696"/>
                  <a:gd name="csY5" fmla="*/ 759064 h 1337837"/>
                  <a:gd name="csX6" fmla="*/ 988776 w 1019696"/>
                  <a:gd name="csY6" fmla="*/ 942269 h 1337837"/>
                  <a:gd name="csX7" fmla="*/ 590687 w 1019696"/>
                  <a:gd name="csY7" fmla="*/ 1317295 h 1337837"/>
                  <a:gd name="csX8" fmla="*/ 515134 w 1019696"/>
                  <a:gd name="csY8" fmla="*/ 1334561 h 1337837"/>
                  <a:gd name="csX9" fmla="*/ 512891 w 1019696"/>
                  <a:gd name="csY9" fmla="*/ 1333422 h 1337837"/>
                  <a:gd name="csX10" fmla="*/ 510659 w 1019696"/>
                  <a:gd name="csY10" fmla="*/ 1333337 h 1337837"/>
                  <a:gd name="csX11" fmla="*/ 434728 w 1019696"/>
                  <a:gd name="csY11" fmla="*/ 1274717 h 1337837"/>
                  <a:gd name="csX12" fmla="*/ 31830 w 1019696"/>
                  <a:gd name="csY12" fmla="*/ 681022 h 1337837"/>
                  <a:gd name="csX13" fmla="*/ 30920 w 1019696"/>
                  <a:gd name="csY13" fmla="*/ 497816 h 1337837"/>
                  <a:gd name="csX14" fmla="*/ 182402 w 1019696"/>
                  <a:gd name="csY14" fmla="*/ 539171 h 1337837"/>
                  <a:gd name="csX15" fmla="*/ 409322 w 1019696"/>
                  <a:gd name="csY15" fmla="*/ 873550 h 1337837"/>
                  <a:gd name="csX16" fmla="*/ 405498 w 1019696"/>
                  <a:gd name="csY16" fmla="*/ 103591 h 1337837"/>
                  <a:gd name="csX17" fmla="*/ 470326 w 1019696"/>
                  <a:gd name="csY17" fmla="*/ 2087 h 133783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1019696" h="1337837">
                    <a:moveTo>
                      <a:pt x="470326" y="2087"/>
                    </a:moveTo>
                    <a:cubicBezTo>
                      <a:pt x="483109" y="-971"/>
                      <a:pt x="497181" y="-749"/>
                      <a:pt x="511970" y="3289"/>
                    </a:cubicBezTo>
                    <a:cubicBezTo>
                      <a:pt x="571128" y="19439"/>
                      <a:pt x="619372" y="90530"/>
                      <a:pt x="619727" y="162076"/>
                    </a:cubicBezTo>
                    <a:lnTo>
                      <a:pt x="623481" y="918279"/>
                    </a:lnTo>
                    <a:lnTo>
                      <a:pt x="836385" y="717710"/>
                    </a:lnTo>
                    <a:cubicBezTo>
                      <a:pt x="877965" y="678539"/>
                      <a:pt x="945785" y="697054"/>
                      <a:pt x="987867" y="759064"/>
                    </a:cubicBezTo>
                    <a:cubicBezTo>
                      <a:pt x="1029949" y="821075"/>
                      <a:pt x="1030356" y="903099"/>
                      <a:pt x="988776" y="942269"/>
                    </a:cubicBezTo>
                    <a:lnTo>
                      <a:pt x="590687" y="1317295"/>
                    </a:lnTo>
                    <a:cubicBezTo>
                      <a:pt x="569898" y="1336881"/>
                      <a:pt x="542548" y="1342045"/>
                      <a:pt x="515134" y="1334561"/>
                    </a:cubicBezTo>
                    <a:lnTo>
                      <a:pt x="512891" y="1333422"/>
                    </a:lnTo>
                    <a:lnTo>
                      <a:pt x="510659" y="1333337"/>
                    </a:lnTo>
                    <a:cubicBezTo>
                      <a:pt x="483245" y="1325853"/>
                      <a:pt x="455770" y="1305723"/>
                      <a:pt x="434728" y="1274717"/>
                    </a:cubicBezTo>
                    <a:lnTo>
                      <a:pt x="31830" y="681022"/>
                    </a:lnTo>
                    <a:cubicBezTo>
                      <a:pt x="-10252" y="619011"/>
                      <a:pt x="-10659" y="536988"/>
                      <a:pt x="30920" y="497816"/>
                    </a:cubicBezTo>
                    <a:cubicBezTo>
                      <a:pt x="72500" y="458646"/>
                      <a:pt x="140320" y="477161"/>
                      <a:pt x="182402" y="539171"/>
                    </a:cubicBezTo>
                    <a:lnTo>
                      <a:pt x="409322" y="873550"/>
                    </a:lnTo>
                    <a:lnTo>
                      <a:pt x="405498" y="103591"/>
                    </a:lnTo>
                    <a:cubicBezTo>
                      <a:pt x="405232" y="49932"/>
                      <a:pt x="431980" y="11257"/>
                      <a:pt x="470326" y="208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420DA669-0726-7480-790F-CD5AD18EF10D}"/>
              </a:ext>
            </a:extLst>
          </p:cNvPr>
          <p:cNvGrpSpPr/>
          <p:nvPr/>
        </p:nvGrpSpPr>
        <p:grpSpPr>
          <a:xfrm>
            <a:off x="6943649" y="958762"/>
            <a:ext cx="2064435" cy="2540972"/>
            <a:chOff x="2828625" y="3516169"/>
            <a:chExt cx="2064435" cy="2540972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E6E747B-C59B-B33F-7091-B6350A0C0C2E}"/>
                </a:ext>
              </a:extLst>
            </p:cNvPr>
            <p:cNvSpPr/>
            <p:nvPr/>
          </p:nvSpPr>
          <p:spPr>
            <a:xfrm rot="5400000">
              <a:off x="3585567" y="3124486"/>
              <a:ext cx="545134" cy="1998162"/>
            </a:xfrm>
            <a:custGeom>
              <a:avLst/>
              <a:gdLst>
                <a:gd name="csX0" fmla="*/ 0 w 545134"/>
                <a:gd name="csY0" fmla="*/ 996373 h 1998162"/>
                <a:gd name="csX1" fmla="*/ 498188 w 545134"/>
                <a:gd name="csY1" fmla="*/ 0 h 1998162"/>
                <a:gd name="csX2" fmla="*/ 542426 w 545134"/>
                <a:gd name="csY2" fmla="*/ 76624 h 1998162"/>
                <a:gd name="csX3" fmla="*/ 82551 w 545134"/>
                <a:gd name="csY3" fmla="*/ 996373 h 1998162"/>
                <a:gd name="csX4" fmla="*/ 545134 w 545134"/>
                <a:gd name="csY4" fmla="*/ 1921538 h 1998162"/>
                <a:gd name="csX5" fmla="*/ 500895 w 545134"/>
                <a:gd name="csY5" fmla="*/ 1998162 h 19981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45134" h="1998162">
                  <a:moveTo>
                    <a:pt x="0" y="996373"/>
                  </a:moveTo>
                  <a:lnTo>
                    <a:pt x="498188" y="0"/>
                  </a:lnTo>
                  <a:lnTo>
                    <a:pt x="542426" y="76624"/>
                  </a:lnTo>
                  <a:lnTo>
                    <a:pt x="82551" y="996373"/>
                  </a:lnTo>
                  <a:lnTo>
                    <a:pt x="545134" y="1921538"/>
                  </a:lnTo>
                  <a:lnTo>
                    <a:pt x="500895" y="19981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24D2707-3953-DCBE-A76E-CDD0786E2CB8}"/>
                </a:ext>
              </a:extLst>
            </p:cNvPr>
            <p:cNvGrpSpPr/>
            <p:nvPr/>
          </p:nvGrpSpPr>
          <p:grpSpPr>
            <a:xfrm>
              <a:off x="2828625" y="4390497"/>
              <a:ext cx="2064435" cy="1666644"/>
              <a:chOff x="1329822" y="2282771"/>
              <a:chExt cx="3112635" cy="2512868"/>
            </a:xfrm>
            <a:solidFill>
              <a:srgbClr val="0070C0"/>
            </a:solidFill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04C91FC6-8E61-2349-F24B-FE9260D6EFD4}"/>
                  </a:ext>
                </a:extLst>
              </p:cNvPr>
              <p:cNvSpPr/>
              <p:nvPr/>
            </p:nvSpPr>
            <p:spPr>
              <a:xfrm rot="5400000">
                <a:off x="2428071" y="2781252"/>
                <a:ext cx="2512868" cy="1515905"/>
              </a:xfrm>
              <a:custGeom>
                <a:avLst/>
                <a:gdLst>
                  <a:gd name="csX0" fmla="*/ 0 w 2512868"/>
                  <a:gd name="csY0" fmla="*/ 0 h 1515905"/>
                  <a:gd name="csX1" fmla="*/ 1754916 w 2512868"/>
                  <a:gd name="csY1" fmla="*/ 0 h 1515905"/>
                  <a:gd name="csX2" fmla="*/ 2512868 w 2512868"/>
                  <a:gd name="csY2" fmla="*/ 1515905 h 1515905"/>
                  <a:gd name="csX3" fmla="*/ 875207 w 2512868"/>
                  <a:gd name="csY3" fmla="*/ 1515905 h 1515905"/>
                  <a:gd name="csX4" fmla="*/ 0 w 2512868"/>
                  <a:gd name="csY4" fmla="*/ 0 h 151590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512868" h="1515905">
                    <a:moveTo>
                      <a:pt x="0" y="0"/>
                    </a:moveTo>
                    <a:lnTo>
                      <a:pt x="1754916" y="0"/>
                    </a:lnTo>
                    <a:lnTo>
                      <a:pt x="2512868" y="1515905"/>
                    </a:lnTo>
                    <a:lnTo>
                      <a:pt x="875207" y="151590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C2AD8093-63EA-63ED-A8A4-653DC1E30DE7}"/>
                  </a:ext>
                </a:extLst>
              </p:cNvPr>
              <p:cNvSpPr/>
              <p:nvPr/>
            </p:nvSpPr>
            <p:spPr>
              <a:xfrm rot="5400000">
                <a:off x="835705" y="2785684"/>
                <a:ext cx="2504003" cy="1515769"/>
              </a:xfrm>
              <a:custGeom>
                <a:avLst/>
                <a:gdLst>
                  <a:gd name="csX0" fmla="*/ 0 w 2504003"/>
                  <a:gd name="csY0" fmla="*/ 1515769 h 1515769"/>
                  <a:gd name="csX1" fmla="*/ 875130 w 2504003"/>
                  <a:gd name="csY1" fmla="*/ 0 h 1515769"/>
                  <a:gd name="csX2" fmla="*/ 2504003 w 2504003"/>
                  <a:gd name="csY2" fmla="*/ 0 h 1515769"/>
                  <a:gd name="csX3" fmla="*/ 1746119 w 2504003"/>
                  <a:gd name="csY3" fmla="*/ 1515769 h 1515769"/>
                  <a:gd name="csX4" fmla="*/ 0 w 2504003"/>
                  <a:gd name="csY4" fmla="*/ 1515769 h 15157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504003" h="1515769">
                    <a:moveTo>
                      <a:pt x="0" y="1515769"/>
                    </a:moveTo>
                    <a:lnTo>
                      <a:pt x="875130" y="0"/>
                    </a:lnTo>
                    <a:lnTo>
                      <a:pt x="2504003" y="0"/>
                    </a:lnTo>
                    <a:lnTo>
                      <a:pt x="1746119" y="1515769"/>
                    </a:lnTo>
                    <a:lnTo>
                      <a:pt x="0" y="151576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3AF0CA36-32BD-27DD-64D2-4AE576AFFC5C}"/>
                </a:ext>
              </a:extLst>
            </p:cNvPr>
            <p:cNvGrpSpPr/>
            <p:nvPr/>
          </p:nvGrpSpPr>
          <p:grpSpPr>
            <a:xfrm rot="10800000">
              <a:off x="3465731" y="3516169"/>
              <a:ext cx="758547" cy="995211"/>
              <a:chOff x="3465731" y="3516169"/>
              <a:chExt cx="758547" cy="995211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90EEF6CC-CD07-E63A-627C-C41C0C4FA4EE}"/>
                  </a:ext>
                </a:extLst>
              </p:cNvPr>
              <p:cNvSpPr/>
              <p:nvPr/>
            </p:nvSpPr>
            <p:spPr>
              <a:xfrm>
                <a:off x="3465731" y="3516169"/>
                <a:ext cx="758547" cy="995211"/>
              </a:xfrm>
              <a:custGeom>
                <a:avLst/>
                <a:gdLst>
                  <a:gd name="csX0" fmla="*/ 470326 w 1019696"/>
                  <a:gd name="csY0" fmla="*/ 2087 h 1337837"/>
                  <a:gd name="csX1" fmla="*/ 511970 w 1019696"/>
                  <a:gd name="csY1" fmla="*/ 3289 h 1337837"/>
                  <a:gd name="csX2" fmla="*/ 619727 w 1019696"/>
                  <a:gd name="csY2" fmla="*/ 162076 h 1337837"/>
                  <a:gd name="csX3" fmla="*/ 623481 w 1019696"/>
                  <a:gd name="csY3" fmla="*/ 918279 h 1337837"/>
                  <a:gd name="csX4" fmla="*/ 836385 w 1019696"/>
                  <a:gd name="csY4" fmla="*/ 717710 h 1337837"/>
                  <a:gd name="csX5" fmla="*/ 987867 w 1019696"/>
                  <a:gd name="csY5" fmla="*/ 759064 h 1337837"/>
                  <a:gd name="csX6" fmla="*/ 988776 w 1019696"/>
                  <a:gd name="csY6" fmla="*/ 942269 h 1337837"/>
                  <a:gd name="csX7" fmla="*/ 590687 w 1019696"/>
                  <a:gd name="csY7" fmla="*/ 1317295 h 1337837"/>
                  <a:gd name="csX8" fmla="*/ 515134 w 1019696"/>
                  <a:gd name="csY8" fmla="*/ 1334561 h 1337837"/>
                  <a:gd name="csX9" fmla="*/ 512891 w 1019696"/>
                  <a:gd name="csY9" fmla="*/ 1333422 h 1337837"/>
                  <a:gd name="csX10" fmla="*/ 510659 w 1019696"/>
                  <a:gd name="csY10" fmla="*/ 1333337 h 1337837"/>
                  <a:gd name="csX11" fmla="*/ 434728 w 1019696"/>
                  <a:gd name="csY11" fmla="*/ 1274717 h 1337837"/>
                  <a:gd name="csX12" fmla="*/ 31830 w 1019696"/>
                  <a:gd name="csY12" fmla="*/ 681022 h 1337837"/>
                  <a:gd name="csX13" fmla="*/ 30920 w 1019696"/>
                  <a:gd name="csY13" fmla="*/ 497816 h 1337837"/>
                  <a:gd name="csX14" fmla="*/ 182402 w 1019696"/>
                  <a:gd name="csY14" fmla="*/ 539171 h 1337837"/>
                  <a:gd name="csX15" fmla="*/ 409322 w 1019696"/>
                  <a:gd name="csY15" fmla="*/ 873550 h 1337837"/>
                  <a:gd name="csX16" fmla="*/ 405498 w 1019696"/>
                  <a:gd name="csY16" fmla="*/ 103591 h 1337837"/>
                  <a:gd name="csX17" fmla="*/ 470326 w 1019696"/>
                  <a:gd name="csY17" fmla="*/ 2087 h 133783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1019696" h="1337837">
                    <a:moveTo>
                      <a:pt x="470326" y="2087"/>
                    </a:moveTo>
                    <a:cubicBezTo>
                      <a:pt x="483109" y="-971"/>
                      <a:pt x="497181" y="-749"/>
                      <a:pt x="511970" y="3289"/>
                    </a:cubicBezTo>
                    <a:cubicBezTo>
                      <a:pt x="571128" y="19439"/>
                      <a:pt x="619372" y="90530"/>
                      <a:pt x="619727" y="162076"/>
                    </a:cubicBezTo>
                    <a:lnTo>
                      <a:pt x="623481" y="918279"/>
                    </a:lnTo>
                    <a:lnTo>
                      <a:pt x="836385" y="717710"/>
                    </a:lnTo>
                    <a:cubicBezTo>
                      <a:pt x="877965" y="678539"/>
                      <a:pt x="945785" y="697054"/>
                      <a:pt x="987867" y="759064"/>
                    </a:cubicBezTo>
                    <a:cubicBezTo>
                      <a:pt x="1029949" y="821075"/>
                      <a:pt x="1030356" y="903099"/>
                      <a:pt x="988776" y="942269"/>
                    </a:cubicBezTo>
                    <a:lnTo>
                      <a:pt x="590687" y="1317295"/>
                    </a:lnTo>
                    <a:cubicBezTo>
                      <a:pt x="569898" y="1336881"/>
                      <a:pt x="542548" y="1342045"/>
                      <a:pt x="515134" y="1334561"/>
                    </a:cubicBezTo>
                    <a:lnTo>
                      <a:pt x="512891" y="1333422"/>
                    </a:lnTo>
                    <a:lnTo>
                      <a:pt x="510659" y="1333337"/>
                    </a:lnTo>
                    <a:cubicBezTo>
                      <a:pt x="483245" y="1325853"/>
                      <a:pt x="455770" y="1305723"/>
                      <a:pt x="434728" y="1274717"/>
                    </a:cubicBezTo>
                    <a:lnTo>
                      <a:pt x="31830" y="681022"/>
                    </a:lnTo>
                    <a:cubicBezTo>
                      <a:pt x="-10252" y="619011"/>
                      <a:pt x="-10659" y="536988"/>
                      <a:pt x="30920" y="497816"/>
                    </a:cubicBezTo>
                    <a:cubicBezTo>
                      <a:pt x="72500" y="458646"/>
                      <a:pt x="140320" y="477161"/>
                      <a:pt x="182402" y="539171"/>
                    </a:cubicBezTo>
                    <a:lnTo>
                      <a:pt x="409322" y="873550"/>
                    </a:lnTo>
                    <a:lnTo>
                      <a:pt x="405498" y="103591"/>
                    </a:lnTo>
                    <a:cubicBezTo>
                      <a:pt x="405232" y="49932"/>
                      <a:pt x="431980" y="11257"/>
                      <a:pt x="470326" y="2087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E59882DE-B84D-22E3-BF11-C1E85CFD435C}"/>
                  </a:ext>
                </a:extLst>
              </p:cNvPr>
              <p:cNvSpPr/>
              <p:nvPr/>
            </p:nvSpPr>
            <p:spPr>
              <a:xfrm>
                <a:off x="3465731" y="3516169"/>
                <a:ext cx="758547" cy="995211"/>
              </a:xfrm>
              <a:custGeom>
                <a:avLst/>
                <a:gdLst>
                  <a:gd name="csX0" fmla="*/ 470326 w 1019696"/>
                  <a:gd name="csY0" fmla="*/ 2087 h 1337837"/>
                  <a:gd name="csX1" fmla="*/ 511970 w 1019696"/>
                  <a:gd name="csY1" fmla="*/ 3289 h 1337837"/>
                  <a:gd name="csX2" fmla="*/ 619727 w 1019696"/>
                  <a:gd name="csY2" fmla="*/ 162076 h 1337837"/>
                  <a:gd name="csX3" fmla="*/ 623481 w 1019696"/>
                  <a:gd name="csY3" fmla="*/ 918279 h 1337837"/>
                  <a:gd name="csX4" fmla="*/ 836385 w 1019696"/>
                  <a:gd name="csY4" fmla="*/ 717710 h 1337837"/>
                  <a:gd name="csX5" fmla="*/ 987867 w 1019696"/>
                  <a:gd name="csY5" fmla="*/ 759064 h 1337837"/>
                  <a:gd name="csX6" fmla="*/ 988776 w 1019696"/>
                  <a:gd name="csY6" fmla="*/ 942269 h 1337837"/>
                  <a:gd name="csX7" fmla="*/ 590687 w 1019696"/>
                  <a:gd name="csY7" fmla="*/ 1317295 h 1337837"/>
                  <a:gd name="csX8" fmla="*/ 515134 w 1019696"/>
                  <a:gd name="csY8" fmla="*/ 1334561 h 1337837"/>
                  <a:gd name="csX9" fmla="*/ 512891 w 1019696"/>
                  <a:gd name="csY9" fmla="*/ 1333422 h 1337837"/>
                  <a:gd name="csX10" fmla="*/ 510659 w 1019696"/>
                  <a:gd name="csY10" fmla="*/ 1333337 h 1337837"/>
                  <a:gd name="csX11" fmla="*/ 434728 w 1019696"/>
                  <a:gd name="csY11" fmla="*/ 1274717 h 1337837"/>
                  <a:gd name="csX12" fmla="*/ 31830 w 1019696"/>
                  <a:gd name="csY12" fmla="*/ 681022 h 1337837"/>
                  <a:gd name="csX13" fmla="*/ 30920 w 1019696"/>
                  <a:gd name="csY13" fmla="*/ 497816 h 1337837"/>
                  <a:gd name="csX14" fmla="*/ 182402 w 1019696"/>
                  <a:gd name="csY14" fmla="*/ 539171 h 1337837"/>
                  <a:gd name="csX15" fmla="*/ 409322 w 1019696"/>
                  <a:gd name="csY15" fmla="*/ 873550 h 1337837"/>
                  <a:gd name="csX16" fmla="*/ 405498 w 1019696"/>
                  <a:gd name="csY16" fmla="*/ 103591 h 1337837"/>
                  <a:gd name="csX17" fmla="*/ 470326 w 1019696"/>
                  <a:gd name="csY17" fmla="*/ 2087 h 133783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1019696" h="1337837">
                    <a:moveTo>
                      <a:pt x="470326" y="2087"/>
                    </a:moveTo>
                    <a:cubicBezTo>
                      <a:pt x="483109" y="-971"/>
                      <a:pt x="497181" y="-749"/>
                      <a:pt x="511970" y="3289"/>
                    </a:cubicBezTo>
                    <a:cubicBezTo>
                      <a:pt x="571128" y="19439"/>
                      <a:pt x="619372" y="90530"/>
                      <a:pt x="619727" y="162076"/>
                    </a:cubicBezTo>
                    <a:lnTo>
                      <a:pt x="623481" y="918279"/>
                    </a:lnTo>
                    <a:lnTo>
                      <a:pt x="836385" y="717710"/>
                    </a:lnTo>
                    <a:cubicBezTo>
                      <a:pt x="877965" y="678539"/>
                      <a:pt x="945785" y="697054"/>
                      <a:pt x="987867" y="759064"/>
                    </a:cubicBezTo>
                    <a:cubicBezTo>
                      <a:pt x="1029949" y="821075"/>
                      <a:pt x="1030356" y="903099"/>
                      <a:pt x="988776" y="942269"/>
                    </a:cubicBezTo>
                    <a:lnTo>
                      <a:pt x="590687" y="1317295"/>
                    </a:lnTo>
                    <a:cubicBezTo>
                      <a:pt x="569898" y="1336881"/>
                      <a:pt x="542548" y="1342045"/>
                      <a:pt x="515134" y="1334561"/>
                    </a:cubicBezTo>
                    <a:lnTo>
                      <a:pt x="512891" y="1333422"/>
                    </a:lnTo>
                    <a:lnTo>
                      <a:pt x="510659" y="1333337"/>
                    </a:lnTo>
                    <a:cubicBezTo>
                      <a:pt x="483245" y="1325853"/>
                      <a:pt x="455770" y="1305723"/>
                      <a:pt x="434728" y="1274717"/>
                    </a:cubicBezTo>
                    <a:lnTo>
                      <a:pt x="31830" y="681022"/>
                    </a:lnTo>
                    <a:cubicBezTo>
                      <a:pt x="-10252" y="619011"/>
                      <a:pt x="-10659" y="536988"/>
                      <a:pt x="30920" y="497816"/>
                    </a:cubicBezTo>
                    <a:cubicBezTo>
                      <a:pt x="72500" y="458646"/>
                      <a:pt x="140320" y="477161"/>
                      <a:pt x="182402" y="539171"/>
                    </a:cubicBezTo>
                    <a:lnTo>
                      <a:pt x="409322" y="873550"/>
                    </a:lnTo>
                    <a:lnTo>
                      <a:pt x="405498" y="103591"/>
                    </a:lnTo>
                    <a:cubicBezTo>
                      <a:pt x="405232" y="49932"/>
                      <a:pt x="431980" y="11257"/>
                      <a:pt x="470326" y="208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94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95815E-77E7-62DC-02E5-735F0130FE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370B640-162A-886B-FD51-317FA6FF5741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出荷済、入荷済マーク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7EB95EED-357E-7580-AAE7-FA9161EB1C4D}"/>
              </a:ext>
            </a:extLst>
          </p:cNvPr>
          <p:cNvGrpSpPr/>
          <p:nvPr/>
        </p:nvGrpSpPr>
        <p:grpSpPr>
          <a:xfrm>
            <a:off x="1120477" y="1059543"/>
            <a:ext cx="1805222" cy="2325914"/>
            <a:chOff x="6123276" y="3496379"/>
            <a:chExt cx="1591543" cy="2050602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0B291915-07FF-93CF-E437-E985A42BDF4B}"/>
                </a:ext>
              </a:extLst>
            </p:cNvPr>
            <p:cNvSpPr/>
            <p:nvPr/>
          </p:nvSpPr>
          <p:spPr>
            <a:xfrm>
              <a:off x="6123276" y="4348163"/>
              <a:ext cx="1591543" cy="1198818"/>
            </a:xfrm>
            <a:custGeom>
              <a:avLst/>
              <a:gdLst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642505 w 1592107"/>
                <a:gd name="csY10" fmla="*/ 326612 h 1198818"/>
                <a:gd name="csX11" fmla="*/ 0 w 1592107"/>
                <a:gd name="csY11" fmla="*/ 326612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0 w 1592107"/>
                <a:gd name="csY10" fmla="*/ 326612 h 1198818"/>
                <a:gd name="csX11" fmla="*/ 222864 w 1592107"/>
                <a:gd name="csY11" fmla="*/ 0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0 w 1592107"/>
                <a:gd name="csY9" fmla="*/ 326612 h 1198818"/>
                <a:gd name="csX10" fmla="*/ 222864 w 1592107"/>
                <a:gd name="csY10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949037 w 1591543"/>
                <a:gd name="csY4" fmla="*/ 327601 h 1198818"/>
                <a:gd name="csX5" fmla="*/ 1590978 w 1591543"/>
                <a:gd name="csY5" fmla="*/ 327601 h 1198818"/>
                <a:gd name="csX6" fmla="*/ 1590978 w 1591543"/>
                <a:gd name="csY6" fmla="*/ 1198818 h 1198818"/>
                <a:gd name="csX7" fmla="*/ 0 w 1591543"/>
                <a:gd name="csY7" fmla="*/ 1198818 h 1198818"/>
                <a:gd name="csX8" fmla="*/ 0 w 1591543"/>
                <a:gd name="csY8" fmla="*/ 327601 h 1198818"/>
                <a:gd name="csX9" fmla="*/ 222300 w 1591543"/>
                <a:gd name="csY9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1590978 w 1591543"/>
                <a:gd name="csY4" fmla="*/ 327601 h 1198818"/>
                <a:gd name="csX5" fmla="*/ 1590978 w 1591543"/>
                <a:gd name="csY5" fmla="*/ 1198818 h 1198818"/>
                <a:gd name="csX6" fmla="*/ 0 w 1591543"/>
                <a:gd name="csY6" fmla="*/ 1198818 h 1198818"/>
                <a:gd name="csX7" fmla="*/ 0 w 1591543"/>
                <a:gd name="csY7" fmla="*/ 327601 h 1198818"/>
                <a:gd name="csX8" fmla="*/ 222300 w 1591543"/>
                <a:gd name="csY8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327601 h 1198818"/>
                <a:gd name="csX4" fmla="*/ 1590978 w 1591543"/>
                <a:gd name="csY4" fmla="*/ 1198818 h 1198818"/>
                <a:gd name="csX5" fmla="*/ 0 w 1591543"/>
                <a:gd name="csY5" fmla="*/ 1198818 h 1198818"/>
                <a:gd name="csX6" fmla="*/ 0 w 1591543"/>
                <a:gd name="csY6" fmla="*/ 327601 h 1198818"/>
                <a:gd name="csX7" fmla="*/ 222300 w 1591543"/>
                <a:gd name="csY7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1198818 h 1198818"/>
                <a:gd name="csX4" fmla="*/ 0 w 1591543"/>
                <a:gd name="csY4" fmla="*/ 1198818 h 1198818"/>
                <a:gd name="csX5" fmla="*/ 0 w 1591543"/>
                <a:gd name="csY5" fmla="*/ 327601 h 1198818"/>
                <a:gd name="csX6" fmla="*/ 222300 w 1591543"/>
                <a:gd name="csY6" fmla="*/ 0 h 11988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591543" h="1198818">
                  <a:moveTo>
                    <a:pt x="222300" y="0"/>
                  </a:moveTo>
                  <a:lnTo>
                    <a:pt x="1368679" y="0"/>
                  </a:lnTo>
                  <a:lnTo>
                    <a:pt x="1591543" y="326612"/>
                  </a:lnTo>
                  <a:cubicBezTo>
                    <a:pt x="1591355" y="617347"/>
                    <a:pt x="1591166" y="908083"/>
                    <a:pt x="1590978" y="1198818"/>
                  </a:cubicBezTo>
                  <a:lnTo>
                    <a:pt x="0" y="1198818"/>
                  </a:lnTo>
                  <a:lnTo>
                    <a:pt x="0" y="327601"/>
                  </a:lnTo>
                  <a:lnTo>
                    <a:pt x="22230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04CF5816-0AD5-40AC-C9DD-15B292122D74}"/>
                </a:ext>
              </a:extLst>
            </p:cNvPr>
            <p:cNvSpPr/>
            <p:nvPr/>
          </p:nvSpPr>
          <p:spPr>
            <a:xfrm>
              <a:off x="6515322" y="4839417"/>
              <a:ext cx="807450" cy="569922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33261005-F846-0772-B40F-36915A998B32}"/>
                </a:ext>
              </a:extLst>
            </p:cNvPr>
            <p:cNvSpPr/>
            <p:nvPr/>
          </p:nvSpPr>
          <p:spPr>
            <a:xfrm>
              <a:off x="6260532" y="4451318"/>
              <a:ext cx="1317355" cy="22479"/>
            </a:xfrm>
            <a:custGeom>
              <a:avLst/>
              <a:gdLst>
                <a:gd name="csX0" fmla="*/ 15253 w 1317355"/>
                <a:gd name="csY0" fmla="*/ 0 h 22479"/>
                <a:gd name="csX1" fmla="*/ 1302016 w 1317355"/>
                <a:gd name="csY1" fmla="*/ 0 h 22479"/>
                <a:gd name="csX2" fmla="*/ 1317355 w 1317355"/>
                <a:gd name="csY2" fmla="*/ 22479 h 22479"/>
                <a:gd name="csX3" fmla="*/ 0 w 1317355"/>
                <a:gd name="csY3" fmla="*/ 22479 h 2247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317355" h="22479">
                  <a:moveTo>
                    <a:pt x="15253" y="0"/>
                  </a:moveTo>
                  <a:lnTo>
                    <a:pt x="1302016" y="0"/>
                  </a:lnTo>
                  <a:lnTo>
                    <a:pt x="1317355" y="22479"/>
                  </a:lnTo>
                  <a:lnTo>
                    <a:pt x="0" y="224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71C89DC6-48AE-FBDB-E5D3-7143E6866443}"/>
                </a:ext>
              </a:extLst>
            </p:cNvPr>
            <p:cNvGrpSpPr/>
            <p:nvPr/>
          </p:nvGrpSpPr>
          <p:grpSpPr>
            <a:xfrm rot="10800000">
              <a:off x="6373897" y="3496379"/>
              <a:ext cx="1057873" cy="1142787"/>
              <a:chOff x="-3036803" y="3696404"/>
              <a:chExt cx="1057873" cy="1142787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BC05B79C-8120-7D87-FF0E-4E679EFD2F30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1838EBB7-0E15-C3A6-3A09-041F64606B0B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27C0523-27CF-FCC4-2404-32386141555E}"/>
              </a:ext>
            </a:extLst>
          </p:cNvPr>
          <p:cNvGrpSpPr/>
          <p:nvPr/>
        </p:nvGrpSpPr>
        <p:grpSpPr>
          <a:xfrm>
            <a:off x="1120477" y="3933371"/>
            <a:ext cx="1805222" cy="2325914"/>
            <a:chOff x="10009476" y="3496379"/>
            <a:chExt cx="1591543" cy="2050602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C24F7135-0667-28BC-9949-2987AE40F366}"/>
                </a:ext>
              </a:extLst>
            </p:cNvPr>
            <p:cNvSpPr/>
            <p:nvPr/>
          </p:nvSpPr>
          <p:spPr>
            <a:xfrm>
              <a:off x="10009476" y="4348163"/>
              <a:ext cx="1591543" cy="1198818"/>
            </a:xfrm>
            <a:custGeom>
              <a:avLst/>
              <a:gdLst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642505 w 1592107"/>
                <a:gd name="csY10" fmla="*/ 326612 h 1198818"/>
                <a:gd name="csX11" fmla="*/ 0 w 1592107"/>
                <a:gd name="csY11" fmla="*/ 326612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0 w 1592107"/>
                <a:gd name="csY10" fmla="*/ 326612 h 1198818"/>
                <a:gd name="csX11" fmla="*/ 222864 w 1592107"/>
                <a:gd name="csY11" fmla="*/ 0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0 w 1592107"/>
                <a:gd name="csY9" fmla="*/ 326612 h 1198818"/>
                <a:gd name="csX10" fmla="*/ 222864 w 1592107"/>
                <a:gd name="csY10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949037 w 1591543"/>
                <a:gd name="csY4" fmla="*/ 327601 h 1198818"/>
                <a:gd name="csX5" fmla="*/ 1590978 w 1591543"/>
                <a:gd name="csY5" fmla="*/ 327601 h 1198818"/>
                <a:gd name="csX6" fmla="*/ 1590978 w 1591543"/>
                <a:gd name="csY6" fmla="*/ 1198818 h 1198818"/>
                <a:gd name="csX7" fmla="*/ 0 w 1591543"/>
                <a:gd name="csY7" fmla="*/ 1198818 h 1198818"/>
                <a:gd name="csX8" fmla="*/ 0 w 1591543"/>
                <a:gd name="csY8" fmla="*/ 327601 h 1198818"/>
                <a:gd name="csX9" fmla="*/ 222300 w 1591543"/>
                <a:gd name="csY9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1590978 w 1591543"/>
                <a:gd name="csY4" fmla="*/ 327601 h 1198818"/>
                <a:gd name="csX5" fmla="*/ 1590978 w 1591543"/>
                <a:gd name="csY5" fmla="*/ 1198818 h 1198818"/>
                <a:gd name="csX6" fmla="*/ 0 w 1591543"/>
                <a:gd name="csY6" fmla="*/ 1198818 h 1198818"/>
                <a:gd name="csX7" fmla="*/ 0 w 1591543"/>
                <a:gd name="csY7" fmla="*/ 327601 h 1198818"/>
                <a:gd name="csX8" fmla="*/ 222300 w 1591543"/>
                <a:gd name="csY8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327601 h 1198818"/>
                <a:gd name="csX4" fmla="*/ 1590978 w 1591543"/>
                <a:gd name="csY4" fmla="*/ 1198818 h 1198818"/>
                <a:gd name="csX5" fmla="*/ 0 w 1591543"/>
                <a:gd name="csY5" fmla="*/ 1198818 h 1198818"/>
                <a:gd name="csX6" fmla="*/ 0 w 1591543"/>
                <a:gd name="csY6" fmla="*/ 327601 h 1198818"/>
                <a:gd name="csX7" fmla="*/ 222300 w 1591543"/>
                <a:gd name="csY7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1198818 h 1198818"/>
                <a:gd name="csX4" fmla="*/ 0 w 1591543"/>
                <a:gd name="csY4" fmla="*/ 1198818 h 1198818"/>
                <a:gd name="csX5" fmla="*/ 0 w 1591543"/>
                <a:gd name="csY5" fmla="*/ 327601 h 1198818"/>
                <a:gd name="csX6" fmla="*/ 222300 w 1591543"/>
                <a:gd name="csY6" fmla="*/ 0 h 11988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591543" h="1198818">
                  <a:moveTo>
                    <a:pt x="222300" y="0"/>
                  </a:moveTo>
                  <a:lnTo>
                    <a:pt x="1368679" y="0"/>
                  </a:lnTo>
                  <a:lnTo>
                    <a:pt x="1591543" y="326612"/>
                  </a:lnTo>
                  <a:cubicBezTo>
                    <a:pt x="1591355" y="617347"/>
                    <a:pt x="1591166" y="908083"/>
                    <a:pt x="1590978" y="1198818"/>
                  </a:cubicBezTo>
                  <a:lnTo>
                    <a:pt x="0" y="1198818"/>
                  </a:lnTo>
                  <a:lnTo>
                    <a:pt x="0" y="327601"/>
                  </a:lnTo>
                  <a:lnTo>
                    <a:pt x="22230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36A936D-B490-DD7E-C3BF-AC58588CAD60}"/>
                </a:ext>
              </a:extLst>
            </p:cNvPr>
            <p:cNvSpPr/>
            <p:nvPr/>
          </p:nvSpPr>
          <p:spPr>
            <a:xfrm>
              <a:off x="10401522" y="4839417"/>
              <a:ext cx="807450" cy="569922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BD9ECDCB-7D05-C3C1-46F0-1BC6CF55ABF9}"/>
                </a:ext>
              </a:extLst>
            </p:cNvPr>
            <p:cNvSpPr/>
            <p:nvPr/>
          </p:nvSpPr>
          <p:spPr>
            <a:xfrm>
              <a:off x="10146732" y="4451318"/>
              <a:ext cx="1317355" cy="22479"/>
            </a:xfrm>
            <a:custGeom>
              <a:avLst/>
              <a:gdLst>
                <a:gd name="csX0" fmla="*/ 15253 w 1317355"/>
                <a:gd name="csY0" fmla="*/ 0 h 22479"/>
                <a:gd name="csX1" fmla="*/ 1302016 w 1317355"/>
                <a:gd name="csY1" fmla="*/ 0 h 22479"/>
                <a:gd name="csX2" fmla="*/ 1317355 w 1317355"/>
                <a:gd name="csY2" fmla="*/ 22479 h 22479"/>
                <a:gd name="csX3" fmla="*/ 0 w 1317355"/>
                <a:gd name="csY3" fmla="*/ 22479 h 2247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317355" h="22479">
                  <a:moveTo>
                    <a:pt x="15253" y="0"/>
                  </a:moveTo>
                  <a:lnTo>
                    <a:pt x="1302016" y="0"/>
                  </a:lnTo>
                  <a:lnTo>
                    <a:pt x="1317355" y="22479"/>
                  </a:lnTo>
                  <a:lnTo>
                    <a:pt x="0" y="224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CF6F77A2-1B49-E64B-5DEE-CE294167F3E2}"/>
                </a:ext>
              </a:extLst>
            </p:cNvPr>
            <p:cNvGrpSpPr/>
            <p:nvPr/>
          </p:nvGrpSpPr>
          <p:grpSpPr>
            <a:xfrm>
              <a:off x="10260097" y="3496379"/>
              <a:ext cx="1057873" cy="1142787"/>
              <a:chOff x="-3036803" y="3696404"/>
              <a:chExt cx="1057873" cy="1142787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E1F13C79-A297-6D13-9358-1781E3780F7B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F0F0BF92-920C-267D-906B-27AF719499CD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7B7B8219-7E41-43B4-8327-4566C7F04E30}"/>
              </a:ext>
            </a:extLst>
          </p:cNvPr>
          <p:cNvGrpSpPr/>
          <p:nvPr/>
        </p:nvGrpSpPr>
        <p:grpSpPr>
          <a:xfrm>
            <a:off x="3977188" y="3919715"/>
            <a:ext cx="2080851" cy="2296028"/>
            <a:chOff x="-1587569" y="3696404"/>
            <a:chExt cx="1677146" cy="1850577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6D67E8C8-E33E-9846-9E53-608DF1233429}"/>
                </a:ext>
              </a:extLst>
            </p:cNvPr>
            <p:cNvSpPr/>
            <p:nvPr/>
          </p:nvSpPr>
          <p:spPr>
            <a:xfrm>
              <a:off x="-1587569" y="4608100"/>
              <a:ext cx="1677146" cy="938881"/>
            </a:xfrm>
            <a:custGeom>
              <a:avLst/>
              <a:gdLst>
                <a:gd name="csX0" fmla="*/ 351073 w 1677146"/>
                <a:gd name="csY0" fmla="*/ 0 h 938881"/>
                <a:gd name="csX1" fmla="*/ 1334027 w 1677146"/>
                <a:gd name="csY1" fmla="*/ 0 h 938881"/>
                <a:gd name="csX2" fmla="*/ 1418394 w 1677146"/>
                <a:gd name="csY2" fmla="*/ 34946 h 938881"/>
                <a:gd name="csX3" fmla="*/ 1419868 w 1677146"/>
                <a:gd name="csY3" fmla="*/ 37131 h 938881"/>
                <a:gd name="csX4" fmla="*/ 1433358 w 1677146"/>
                <a:gd name="csY4" fmla="*/ 46089 h 938881"/>
                <a:gd name="csX5" fmla="*/ 1633890 w 1677146"/>
                <a:gd name="csY5" fmla="*/ 246622 h 938881"/>
                <a:gd name="csX6" fmla="*/ 1638516 w 1677146"/>
                <a:gd name="csY6" fmla="*/ 253588 h 938881"/>
                <a:gd name="csX7" fmla="*/ 1641307 w 1677146"/>
                <a:gd name="csY7" fmla="*/ 255470 h 938881"/>
                <a:gd name="csX8" fmla="*/ 1676381 w 1677146"/>
                <a:gd name="csY8" fmla="*/ 340146 h 938881"/>
                <a:gd name="csX9" fmla="*/ 1676381 w 1677146"/>
                <a:gd name="csY9" fmla="*/ 347121 h 938881"/>
                <a:gd name="csX10" fmla="*/ 1677146 w 1677146"/>
                <a:gd name="csY10" fmla="*/ 351052 h 938881"/>
                <a:gd name="csX11" fmla="*/ 1676381 w 1677146"/>
                <a:gd name="csY11" fmla="*/ 354983 h 938881"/>
                <a:gd name="csX12" fmla="*/ 1676381 w 1677146"/>
                <a:gd name="csY12" fmla="*/ 819131 h 938881"/>
                <a:gd name="csX13" fmla="*/ 1556631 w 1677146"/>
                <a:gd name="csY13" fmla="*/ 938881 h 938881"/>
                <a:gd name="csX14" fmla="*/ 119750 w 1677146"/>
                <a:gd name="csY14" fmla="*/ 938881 h 938881"/>
                <a:gd name="csX15" fmla="*/ 0 w 1677146"/>
                <a:gd name="csY15" fmla="*/ 819131 h 938881"/>
                <a:gd name="csX16" fmla="*/ 0 w 1677146"/>
                <a:gd name="csY16" fmla="*/ 340146 h 938881"/>
                <a:gd name="csX17" fmla="*/ 35074 w 1677146"/>
                <a:gd name="csY17" fmla="*/ 255470 h 938881"/>
                <a:gd name="csX18" fmla="*/ 52628 w 1677146"/>
                <a:gd name="csY18" fmla="*/ 243635 h 938881"/>
                <a:gd name="csX19" fmla="*/ 250955 w 1677146"/>
                <a:gd name="csY19" fmla="*/ 45308 h 938881"/>
                <a:gd name="csX20" fmla="*/ 276259 w 1677146"/>
                <a:gd name="csY20" fmla="*/ 28505 h 938881"/>
                <a:gd name="csX21" fmla="*/ 304631 w 1677146"/>
                <a:gd name="csY21" fmla="*/ 9376 h 938881"/>
                <a:gd name="csX22" fmla="*/ 351073 w 1677146"/>
                <a:gd name="csY22" fmla="*/ 0 h 9388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1677146" h="938881">
                  <a:moveTo>
                    <a:pt x="351073" y="0"/>
                  </a:moveTo>
                  <a:lnTo>
                    <a:pt x="1334027" y="0"/>
                  </a:lnTo>
                  <a:cubicBezTo>
                    <a:pt x="1366975" y="0"/>
                    <a:pt x="1396803" y="13354"/>
                    <a:pt x="1418394" y="34946"/>
                  </a:cubicBezTo>
                  <a:lnTo>
                    <a:pt x="1419868" y="37131"/>
                  </a:lnTo>
                  <a:lnTo>
                    <a:pt x="1433358" y="46089"/>
                  </a:lnTo>
                  <a:lnTo>
                    <a:pt x="1633890" y="246622"/>
                  </a:lnTo>
                  <a:lnTo>
                    <a:pt x="1638516" y="253588"/>
                  </a:lnTo>
                  <a:lnTo>
                    <a:pt x="1641307" y="255470"/>
                  </a:lnTo>
                  <a:cubicBezTo>
                    <a:pt x="1662978" y="277141"/>
                    <a:pt x="1676381" y="307078"/>
                    <a:pt x="1676381" y="340146"/>
                  </a:cubicBezTo>
                  <a:lnTo>
                    <a:pt x="1676381" y="347121"/>
                  </a:lnTo>
                  <a:lnTo>
                    <a:pt x="1677146" y="351052"/>
                  </a:lnTo>
                  <a:lnTo>
                    <a:pt x="1676381" y="354983"/>
                  </a:lnTo>
                  <a:lnTo>
                    <a:pt x="1676381" y="819131"/>
                  </a:lnTo>
                  <a:cubicBezTo>
                    <a:pt x="1676381" y="885267"/>
                    <a:pt x="1622767" y="938881"/>
                    <a:pt x="1556631" y="938881"/>
                  </a:cubicBezTo>
                  <a:lnTo>
                    <a:pt x="119750" y="938881"/>
                  </a:lnTo>
                  <a:cubicBezTo>
                    <a:pt x="53614" y="938881"/>
                    <a:pt x="0" y="885267"/>
                    <a:pt x="0" y="819131"/>
                  </a:cubicBezTo>
                  <a:lnTo>
                    <a:pt x="0" y="340146"/>
                  </a:lnTo>
                  <a:cubicBezTo>
                    <a:pt x="0" y="307078"/>
                    <a:pt x="13404" y="277141"/>
                    <a:pt x="35074" y="255470"/>
                  </a:cubicBezTo>
                  <a:lnTo>
                    <a:pt x="52628" y="243635"/>
                  </a:lnTo>
                  <a:lnTo>
                    <a:pt x="250955" y="45308"/>
                  </a:lnTo>
                  <a:lnTo>
                    <a:pt x="276259" y="28505"/>
                  </a:lnTo>
                  <a:lnTo>
                    <a:pt x="304631" y="9376"/>
                  </a:lnTo>
                  <a:cubicBezTo>
                    <a:pt x="318905" y="3338"/>
                    <a:pt x="334599" y="0"/>
                    <a:pt x="3510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11478E28-6E9F-CB05-8DDC-78AAF135E657}"/>
                </a:ext>
              </a:extLst>
            </p:cNvPr>
            <p:cNvSpPr/>
            <p:nvPr/>
          </p:nvSpPr>
          <p:spPr>
            <a:xfrm rot="16200000">
              <a:off x="-868891" y="4096210"/>
              <a:ext cx="239684" cy="1391290"/>
            </a:xfrm>
            <a:custGeom>
              <a:avLst/>
              <a:gdLst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225940 w 252420"/>
                <a:gd name="csY4" fmla="*/ 1215113 h 1391290"/>
                <a:gd name="csX5" fmla="*/ 57967 w 252420"/>
                <a:gd name="csY5" fmla="*/ 1383084 h 1391290"/>
                <a:gd name="csX6" fmla="*/ 18345 w 252420"/>
                <a:gd name="csY6" fmla="*/ 1383084 h 1391290"/>
                <a:gd name="csX7" fmla="*/ 18346 w 252420"/>
                <a:gd name="csY7" fmla="*/ 1383084 h 1391290"/>
                <a:gd name="csX8" fmla="*/ 17728 w 252420"/>
                <a:gd name="csY8" fmla="*/ 1381591 h 1391290"/>
                <a:gd name="csX9" fmla="*/ 10462 w 252420"/>
                <a:gd name="csY9" fmla="*/ 1378582 h 1391290"/>
                <a:gd name="csX10" fmla="*/ 0 w 252420"/>
                <a:gd name="csY10" fmla="*/ 1353323 h 1391290"/>
                <a:gd name="csX11" fmla="*/ 0 w 252420"/>
                <a:gd name="csY11" fmla="*/ 35721 h 1391290"/>
                <a:gd name="csX12" fmla="*/ 35721 w 252420"/>
                <a:gd name="csY12" fmla="*/ 0 h 1391290"/>
                <a:gd name="csX13" fmla="*/ 42929 w 252420"/>
                <a:gd name="csY13" fmla="*/ 2986 h 1391290"/>
                <a:gd name="csX14" fmla="*/ 45571 w 252420"/>
                <a:gd name="csY14" fmla="*/ 1891 h 1391290"/>
                <a:gd name="csX15" fmla="*/ 68355 w 252420"/>
                <a:gd name="csY15" fmla="*/ 11329 h 1391290"/>
                <a:gd name="csX16" fmla="*/ 237101 w 252420"/>
                <a:gd name="csY16" fmla="*/ 180074 h 1391290"/>
                <a:gd name="csX17" fmla="*/ 237545 w 252420"/>
                <a:gd name="csY17" fmla="*/ 181146 h 1391290"/>
                <a:gd name="csX18" fmla="*/ 241756 w 252420"/>
                <a:gd name="csY18" fmla="*/ 182891 h 1391290"/>
                <a:gd name="csX19" fmla="*/ 252420 w 252420"/>
                <a:gd name="csY19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57967 w 252420"/>
                <a:gd name="csY4" fmla="*/ 1383084 h 1391290"/>
                <a:gd name="csX5" fmla="*/ 18345 w 252420"/>
                <a:gd name="csY5" fmla="*/ 1383084 h 1391290"/>
                <a:gd name="csX6" fmla="*/ 18346 w 252420"/>
                <a:gd name="csY6" fmla="*/ 1383084 h 1391290"/>
                <a:gd name="csX7" fmla="*/ 17728 w 252420"/>
                <a:gd name="csY7" fmla="*/ 1381591 h 1391290"/>
                <a:gd name="csX8" fmla="*/ 10462 w 252420"/>
                <a:gd name="csY8" fmla="*/ 1378582 h 1391290"/>
                <a:gd name="csX9" fmla="*/ 0 w 252420"/>
                <a:gd name="csY9" fmla="*/ 1353323 h 1391290"/>
                <a:gd name="csX10" fmla="*/ 0 w 252420"/>
                <a:gd name="csY10" fmla="*/ 35721 h 1391290"/>
                <a:gd name="csX11" fmla="*/ 35721 w 252420"/>
                <a:gd name="csY11" fmla="*/ 0 h 1391290"/>
                <a:gd name="csX12" fmla="*/ 42929 w 252420"/>
                <a:gd name="csY12" fmla="*/ 2986 h 1391290"/>
                <a:gd name="csX13" fmla="*/ 45571 w 252420"/>
                <a:gd name="csY13" fmla="*/ 1891 h 1391290"/>
                <a:gd name="csX14" fmla="*/ 68355 w 252420"/>
                <a:gd name="csY14" fmla="*/ 11329 h 1391290"/>
                <a:gd name="csX15" fmla="*/ 237101 w 252420"/>
                <a:gd name="csY15" fmla="*/ 180074 h 1391290"/>
                <a:gd name="csX16" fmla="*/ 237545 w 252420"/>
                <a:gd name="csY16" fmla="*/ 181146 h 1391290"/>
                <a:gd name="csX17" fmla="*/ 241756 w 252420"/>
                <a:gd name="csY17" fmla="*/ 182891 h 1391290"/>
                <a:gd name="csX18" fmla="*/ 252420 w 252420"/>
                <a:gd name="csY18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37545 w 252420"/>
                <a:gd name="csY15" fmla="*/ 181146 h 1391290"/>
                <a:gd name="csX16" fmla="*/ 241756 w 252420"/>
                <a:gd name="csY16" fmla="*/ 182891 h 1391290"/>
                <a:gd name="csX17" fmla="*/ 252420 w 252420"/>
                <a:gd name="csY17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41756 w 252420"/>
                <a:gd name="csY15" fmla="*/ 182891 h 1391290"/>
                <a:gd name="csX16" fmla="*/ 252420 w 252420"/>
                <a:gd name="csY16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41756 w 252420"/>
                <a:gd name="csY14" fmla="*/ 182891 h 1391290"/>
                <a:gd name="csX15" fmla="*/ 252420 w 252420"/>
                <a:gd name="csY15" fmla="*/ 208635 h 13912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252420" h="1391290">
                  <a:moveTo>
                    <a:pt x="252420" y="208635"/>
                  </a:moveTo>
                  <a:lnTo>
                    <a:pt x="252420" y="1176423"/>
                  </a:lnTo>
                  <a:cubicBezTo>
                    <a:pt x="252420" y="1186477"/>
                    <a:pt x="248345" y="1195579"/>
                    <a:pt x="241756" y="1202167"/>
                  </a:cubicBezTo>
                  <a:lnTo>
                    <a:pt x="57967" y="1383084"/>
                  </a:lnTo>
                  <a:cubicBezTo>
                    <a:pt x="47026" y="1394026"/>
                    <a:pt x="29286" y="1394026"/>
                    <a:pt x="18345" y="1383084"/>
                  </a:cubicBezTo>
                  <a:lnTo>
                    <a:pt x="18346" y="1383084"/>
                  </a:lnTo>
                  <a:lnTo>
                    <a:pt x="17728" y="1381591"/>
                  </a:lnTo>
                  <a:lnTo>
                    <a:pt x="10462" y="1378582"/>
                  </a:lnTo>
                  <a:cubicBezTo>
                    <a:pt x="3998" y="1372117"/>
                    <a:pt x="0" y="1363187"/>
                    <a:pt x="0" y="1353323"/>
                  </a:cubicBezTo>
                  <a:lnTo>
                    <a:pt x="0" y="35721"/>
                  </a:lnTo>
                  <a:cubicBezTo>
                    <a:pt x="0" y="15993"/>
                    <a:pt x="15993" y="0"/>
                    <a:pt x="35721" y="0"/>
                  </a:cubicBezTo>
                  <a:lnTo>
                    <a:pt x="42929" y="2986"/>
                  </a:lnTo>
                  <a:lnTo>
                    <a:pt x="45571" y="1891"/>
                  </a:lnTo>
                  <a:cubicBezTo>
                    <a:pt x="53817" y="1891"/>
                    <a:pt x="62063" y="5037"/>
                    <a:pt x="68355" y="11329"/>
                  </a:cubicBezTo>
                  <a:lnTo>
                    <a:pt x="241756" y="182891"/>
                  </a:lnTo>
                  <a:cubicBezTo>
                    <a:pt x="248345" y="189479"/>
                    <a:pt x="252420" y="198581"/>
                    <a:pt x="252420" y="2086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1B10EAB8-540B-ABF3-CA05-BD527A7A2B40}"/>
                </a:ext>
              </a:extLst>
            </p:cNvPr>
            <p:cNvSpPr/>
            <p:nvPr/>
          </p:nvSpPr>
          <p:spPr>
            <a:xfrm>
              <a:off x="-1047172" y="5002715"/>
              <a:ext cx="616833" cy="4353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173C9FDD-4468-6E59-3FE9-8BE0011AAF9C}"/>
                </a:ext>
              </a:extLst>
            </p:cNvPr>
            <p:cNvSpPr/>
            <p:nvPr/>
          </p:nvSpPr>
          <p:spPr>
            <a:xfrm rot="5400000">
              <a:off x="-1326660" y="3738861"/>
              <a:ext cx="1142787" cy="1057873"/>
            </a:xfrm>
            <a:custGeom>
              <a:avLst/>
              <a:gdLst>
                <a:gd name="csX0" fmla="*/ 0 w 1142787"/>
                <a:gd name="csY0" fmla="*/ 523036 h 1057873"/>
                <a:gd name="csX1" fmla="*/ 111125 w 1142787"/>
                <a:gd name="csY1" fmla="*/ 411911 h 1057873"/>
                <a:gd name="csX2" fmla="*/ 759804 w 1142787"/>
                <a:gd name="csY2" fmla="*/ 411911 h 1057873"/>
                <a:gd name="csX3" fmla="*/ 537594 w 1142787"/>
                <a:gd name="csY3" fmla="*/ 189701 h 1057873"/>
                <a:gd name="csX4" fmla="*/ 537594 w 1142787"/>
                <a:gd name="csY4" fmla="*/ 32547 h 1057873"/>
                <a:gd name="csX5" fmla="*/ 694749 w 1142787"/>
                <a:gd name="csY5" fmla="*/ 32547 h 1057873"/>
                <a:gd name="csX6" fmla="*/ 1110239 w 1142787"/>
                <a:gd name="csY6" fmla="*/ 448038 h 1057873"/>
                <a:gd name="csX7" fmla="*/ 1142787 w 1142787"/>
                <a:gd name="csY7" fmla="*/ 526615 h 1057873"/>
                <a:gd name="csX8" fmla="*/ 1142335 w 1142787"/>
                <a:gd name="csY8" fmla="*/ 528939 h 1057873"/>
                <a:gd name="csX9" fmla="*/ 1142786 w 1142787"/>
                <a:gd name="csY9" fmla="*/ 531258 h 1057873"/>
                <a:gd name="csX10" fmla="*/ 1110238 w 1142787"/>
                <a:gd name="csY10" fmla="*/ 609836 h 1057873"/>
                <a:gd name="csX11" fmla="*/ 694748 w 1142787"/>
                <a:gd name="csY11" fmla="*/ 1025326 h 1057873"/>
                <a:gd name="csX12" fmla="*/ 537593 w 1142787"/>
                <a:gd name="csY12" fmla="*/ 1025326 h 1057873"/>
                <a:gd name="csX13" fmla="*/ 537593 w 1142787"/>
                <a:gd name="csY13" fmla="*/ 868172 h 1057873"/>
                <a:gd name="csX14" fmla="*/ 771604 w 1142787"/>
                <a:gd name="csY14" fmla="*/ 634161 h 1057873"/>
                <a:gd name="csX15" fmla="*/ 111125 w 1142787"/>
                <a:gd name="csY15" fmla="*/ 634161 h 1057873"/>
                <a:gd name="csX16" fmla="*/ 0 w 1142787"/>
                <a:gd name="csY16" fmla="*/ 523036 h 10578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142787" h="1057873">
                  <a:moveTo>
                    <a:pt x="0" y="523036"/>
                  </a:moveTo>
                  <a:cubicBezTo>
                    <a:pt x="0" y="461663"/>
                    <a:pt x="49752" y="411911"/>
                    <a:pt x="111125" y="411911"/>
                  </a:cubicBezTo>
                  <a:lnTo>
                    <a:pt x="759804" y="411911"/>
                  </a:lnTo>
                  <a:lnTo>
                    <a:pt x="537594" y="189701"/>
                  </a:lnTo>
                  <a:cubicBezTo>
                    <a:pt x="494197" y="146304"/>
                    <a:pt x="494197" y="75944"/>
                    <a:pt x="537594" y="32547"/>
                  </a:cubicBezTo>
                  <a:cubicBezTo>
                    <a:pt x="580992" y="-10850"/>
                    <a:pt x="651352" y="-10850"/>
                    <a:pt x="694749" y="32547"/>
                  </a:cubicBezTo>
                  <a:lnTo>
                    <a:pt x="1110239" y="448038"/>
                  </a:lnTo>
                  <a:cubicBezTo>
                    <a:pt x="1131938" y="469736"/>
                    <a:pt x="1142787" y="498175"/>
                    <a:pt x="1142787" y="526615"/>
                  </a:cubicBezTo>
                  <a:lnTo>
                    <a:pt x="1142335" y="528939"/>
                  </a:lnTo>
                  <a:lnTo>
                    <a:pt x="1142786" y="531258"/>
                  </a:lnTo>
                  <a:cubicBezTo>
                    <a:pt x="1142786" y="559698"/>
                    <a:pt x="1131937" y="588137"/>
                    <a:pt x="1110238" y="609836"/>
                  </a:cubicBezTo>
                  <a:lnTo>
                    <a:pt x="694748" y="1025326"/>
                  </a:lnTo>
                  <a:cubicBezTo>
                    <a:pt x="651351" y="1068723"/>
                    <a:pt x="580991" y="1068723"/>
                    <a:pt x="537593" y="1025326"/>
                  </a:cubicBezTo>
                  <a:cubicBezTo>
                    <a:pt x="494196" y="981929"/>
                    <a:pt x="494196" y="911569"/>
                    <a:pt x="537593" y="868172"/>
                  </a:cubicBezTo>
                  <a:lnTo>
                    <a:pt x="771604" y="634161"/>
                  </a:lnTo>
                  <a:lnTo>
                    <a:pt x="111125" y="634161"/>
                  </a:lnTo>
                  <a:cubicBezTo>
                    <a:pt x="49752" y="634161"/>
                    <a:pt x="0" y="584409"/>
                    <a:pt x="0" y="523036"/>
                  </a:cubicBez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769F9F4-BC5B-7160-06B9-6AB8E435FCAD}"/>
                </a:ext>
              </a:extLst>
            </p:cNvPr>
            <p:cNvSpPr/>
            <p:nvPr/>
          </p:nvSpPr>
          <p:spPr>
            <a:xfrm rot="5400000">
              <a:off x="-1326660" y="3738861"/>
              <a:ext cx="1142787" cy="1057873"/>
            </a:xfrm>
            <a:custGeom>
              <a:avLst/>
              <a:gdLst>
                <a:gd name="csX0" fmla="*/ 0 w 1142787"/>
                <a:gd name="csY0" fmla="*/ 523036 h 1057873"/>
                <a:gd name="csX1" fmla="*/ 111125 w 1142787"/>
                <a:gd name="csY1" fmla="*/ 411911 h 1057873"/>
                <a:gd name="csX2" fmla="*/ 759804 w 1142787"/>
                <a:gd name="csY2" fmla="*/ 411911 h 1057873"/>
                <a:gd name="csX3" fmla="*/ 537594 w 1142787"/>
                <a:gd name="csY3" fmla="*/ 189701 h 1057873"/>
                <a:gd name="csX4" fmla="*/ 537594 w 1142787"/>
                <a:gd name="csY4" fmla="*/ 32547 h 1057873"/>
                <a:gd name="csX5" fmla="*/ 694749 w 1142787"/>
                <a:gd name="csY5" fmla="*/ 32547 h 1057873"/>
                <a:gd name="csX6" fmla="*/ 1110239 w 1142787"/>
                <a:gd name="csY6" fmla="*/ 448038 h 1057873"/>
                <a:gd name="csX7" fmla="*/ 1142787 w 1142787"/>
                <a:gd name="csY7" fmla="*/ 526615 h 1057873"/>
                <a:gd name="csX8" fmla="*/ 1142335 w 1142787"/>
                <a:gd name="csY8" fmla="*/ 528939 h 1057873"/>
                <a:gd name="csX9" fmla="*/ 1142786 w 1142787"/>
                <a:gd name="csY9" fmla="*/ 531258 h 1057873"/>
                <a:gd name="csX10" fmla="*/ 1110238 w 1142787"/>
                <a:gd name="csY10" fmla="*/ 609836 h 1057873"/>
                <a:gd name="csX11" fmla="*/ 694748 w 1142787"/>
                <a:gd name="csY11" fmla="*/ 1025326 h 1057873"/>
                <a:gd name="csX12" fmla="*/ 537593 w 1142787"/>
                <a:gd name="csY12" fmla="*/ 1025326 h 1057873"/>
                <a:gd name="csX13" fmla="*/ 537593 w 1142787"/>
                <a:gd name="csY13" fmla="*/ 868172 h 1057873"/>
                <a:gd name="csX14" fmla="*/ 771604 w 1142787"/>
                <a:gd name="csY14" fmla="*/ 634161 h 1057873"/>
                <a:gd name="csX15" fmla="*/ 111125 w 1142787"/>
                <a:gd name="csY15" fmla="*/ 634161 h 1057873"/>
                <a:gd name="csX16" fmla="*/ 0 w 1142787"/>
                <a:gd name="csY16" fmla="*/ 523036 h 10578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142787" h="1057873">
                  <a:moveTo>
                    <a:pt x="0" y="523036"/>
                  </a:moveTo>
                  <a:cubicBezTo>
                    <a:pt x="0" y="461663"/>
                    <a:pt x="49752" y="411911"/>
                    <a:pt x="111125" y="411911"/>
                  </a:cubicBezTo>
                  <a:lnTo>
                    <a:pt x="759804" y="411911"/>
                  </a:lnTo>
                  <a:lnTo>
                    <a:pt x="537594" y="189701"/>
                  </a:lnTo>
                  <a:cubicBezTo>
                    <a:pt x="494197" y="146304"/>
                    <a:pt x="494197" y="75944"/>
                    <a:pt x="537594" y="32547"/>
                  </a:cubicBezTo>
                  <a:cubicBezTo>
                    <a:pt x="580992" y="-10850"/>
                    <a:pt x="651352" y="-10850"/>
                    <a:pt x="694749" y="32547"/>
                  </a:cubicBezTo>
                  <a:lnTo>
                    <a:pt x="1110239" y="448038"/>
                  </a:lnTo>
                  <a:cubicBezTo>
                    <a:pt x="1131938" y="469736"/>
                    <a:pt x="1142787" y="498175"/>
                    <a:pt x="1142787" y="526615"/>
                  </a:cubicBezTo>
                  <a:lnTo>
                    <a:pt x="1142335" y="528939"/>
                  </a:lnTo>
                  <a:lnTo>
                    <a:pt x="1142786" y="531258"/>
                  </a:lnTo>
                  <a:cubicBezTo>
                    <a:pt x="1142786" y="559698"/>
                    <a:pt x="1131937" y="588137"/>
                    <a:pt x="1110238" y="609836"/>
                  </a:cubicBezTo>
                  <a:lnTo>
                    <a:pt x="694748" y="1025326"/>
                  </a:lnTo>
                  <a:cubicBezTo>
                    <a:pt x="651351" y="1068723"/>
                    <a:pt x="580991" y="1068723"/>
                    <a:pt x="537593" y="1025326"/>
                  </a:cubicBezTo>
                  <a:cubicBezTo>
                    <a:pt x="494196" y="981929"/>
                    <a:pt x="494196" y="911569"/>
                    <a:pt x="537593" y="868172"/>
                  </a:cubicBezTo>
                  <a:lnTo>
                    <a:pt x="771604" y="634161"/>
                  </a:lnTo>
                  <a:lnTo>
                    <a:pt x="111125" y="634161"/>
                  </a:lnTo>
                  <a:cubicBezTo>
                    <a:pt x="49752" y="634161"/>
                    <a:pt x="0" y="584409"/>
                    <a:pt x="0" y="52303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FD8906C7-5181-E8EE-D90A-38C1BE89C3A6}"/>
              </a:ext>
            </a:extLst>
          </p:cNvPr>
          <p:cNvGrpSpPr/>
          <p:nvPr/>
        </p:nvGrpSpPr>
        <p:grpSpPr>
          <a:xfrm>
            <a:off x="3977188" y="1045887"/>
            <a:ext cx="2080851" cy="2296027"/>
            <a:chOff x="6872788" y="1045887"/>
            <a:chExt cx="2080851" cy="2296027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6D32A3D0-40C7-7D52-9E73-57046F878AC3}"/>
                </a:ext>
              </a:extLst>
            </p:cNvPr>
            <p:cNvSpPr/>
            <p:nvPr/>
          </p:nvSpPr>
          <p:spPr>
            <a:xfrm>
              <a:off x="6872788" y="2177036"/>
              <a:ext cx="2080851" cy="1164878"/>
            </a:xfrm>
            <a:custGeom>
              <a:avLst/>
              <a:gdLst>
                <a:gd name="csX0" fmla="*/ 351073 w 1677146"/>
                <a:gd name="csY0" fmla="*/ 0 h 938881"/>
                <a:gd name="csX1" fmla="*/ 1334027 w 1677146"/>
                <a:gd name="csY1" fmla="*/ 0 h 938881"/>
                <a:gd name="csX2" fmla="*/ 1418394 w 1677146"/>
                <a:gd name="csY2" fmla="*/ 34946 h 938881"/>
                <a:gd name="csX3" fmla="*/ 1419868 w 1677146"/>
                <a:gd name="csY3" fmla="*/ 37131 h 938881"/>
                <a:gd name="csX4" fmla="*/ 1433358 w 1677146"/>
                <a:gd name="csY4" fmla="*/ 46089 h 938881"/>
                <a:gd name="csX5" fmla="*/ 1633890 w 1677146"/>
                <a:gd name="csY5" fmla="*/ 246622 h 938881"/>
                <a:gd name="csX6" fmla="*/ 1638516 w 1677146"/>
                <a:gd name="csY6" fmla="*/ 253588 h 938881"/>
                <a:gd name="csX7" fmla="*/ 1641307 w 1677146"/>
                <a:gd name="csY7" fmla="*/ 255470 h 938881"/>
                <a:gd name="csX8" fmla="*/ 1676381 w 1677146"/>
                <a:gd name="csY8" fmla="*/ 340146 h 938881"/>
                <a:gd name="csX9" fmla="*/ 1676381 w 1677146"/>
                <a:gd name="csY9" fmla="*/ 347121 h 938881"/>
                <a:gd name="csX10" fmla="*/ 1677146 w 1677146"/>
                <a:gd name="csY10" fmla="*/ 351052 h 938881"/>
                <a:gd name="csX11" fmla="*/ 1676381 w 1677146"/>
                <a:gd name="csY11" fmla="*/ 354983 h 938881"/>
                <a:gd name="csX12" fmla="*/ 1676381 w 1677146"/>
                <a:gd name="csY12" fmla="*/ 819131 h 938881"/>
                <a:gd name="csX13" fmla="*/ 1556631 w 1677146"/>
                <a:gd name="csY13" fmla="*/ 938881 h 938881"/>
                <a:gd name="csX14" fmla="*/ 119750 w 1677146"/>
                <a:gd name="csY14" fmla="*/ 938881 h 938881"/>
                <a:gd name="csX15" fmla="*/ 0 w 1677146"/>
                <a:gd name="csY15" fmla="*/ 819131 h 938881"/>
                <a:gd name="csX16" fmla="*/ 0 w 1677146"/>
                <a:gd name="csY16" fmla="*/ 340146 h 938881"/>
                <a:gd name="csX17" fmla="*/ 35074 w 1677146"/>
                <a:gd name="csY17" fmla="*/ 255470 h 938881"/>
                <a:gd name="csX18" fmla="*/ 52628 w 1677146"/>
                <a:gd name="csY18" fmla="*/ 243635 h 938881"/>
                <a:gd name="csX19" fmla="*/ 250955 w 1677146"/>
                <a:gd name="csY19" fmla="*/ 45308 h 938881"/>
                <a:gd name="csX20" fmla="*/ 276259 w 1677146"/>
                <a:gd name="csY20" fmla="*/ 28505 h 938881"/>
                <a:gd name="csX21" fmla="*/ 304631 w 1677146"/>
                <a:gd name="csY21" fmla="*/ 9376 h 938881"/>
                <a:gd name="csX22" fmla="*/ 351073 w 1677146"/>
                <a:gd name="csY22" fmla="*/ 0 h 9388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1677146" h="938881">
                  <a:moveTo>
                    <a:pt x="351073" y="0"/>
                  </a:moveTo>
                  <a:lnTo>
                    <a:pt x="1334027" y="0"/>
                  </a:lnTo>
                  <a:cubicBezTo>
                    <a:pt x="1366975" y="0"/>
                    <a:pt x="1396803" y="13354"/>
                    <a:pt x="1418394" y="34946"/>
                  </a:cubicBezTo>
                  <a:lnTo>
                    <a:pt x="1419868" y="37131"/>
                  </a:lnTo>
                  <a:lnTo>
                    <a:pt x="1433358" y="46089"/>
                  </a:lnTo>
                  <a:lnTo>
                    <a:pt x="1633890" y="246622"/>
                  </a:lnTo>
                  <a:lnTo>
                    <a:pt x="1638516" y="253588"/>
                  </a:lnTo>
                  <a:lnTo>
                    <a:pt x="1641307" y="255470"/>
                  </a:lnTo>
                  <a:cubicBezTo>
                    <a:pt x="1662978" y="277141"/>
                    <a:pt x="1676381" y="307078"/>
                    <a:pt x="1676381" y="340146"/>
                  </a:cubicBezTo>
                  <a:lnTo>
                    <a:pt x="1676381" y="347121"/>
                  </a:lnTo>
                  <a:lnTo>
                    <a:pt x="1677146" y="351052"/>
                  </a:lnTo>
                  <a:lnTo>
                    <a:pt x="1676381" y="354983"/>
                  </a:lnTo>
                  <a:lnTo>
                    <a:pt x="1676381" y="819131"/>
                  </a:lnTo>
                  <a:cubicBezTo>
                    <a:pt x="1676381" y="885267"/>
                    <a:pt x="1622767" y="938881"/>
                    <a:pt x="1556631" y="938881"/>
                  </a:cubicBezTo>
                  <a:lnTo>
                    <a:pt x="119750" y="938881"/>
                  </a:lnTo>
                  <a:cubicBezTo>
                    <a:pt x="53614" y="938881"/>
                    <a:pt x="0" y="885267"/>
                    <a:pt x="0" y="819131"/>
                  </a:cubicBezTo>
                  <a:lnTo>
                    <a:pt x="0" y="340146"/>
                  </a:lnTo>
                  <a:cubicBezTo>
                    <a:pt x="0" y="307078"/>
                    <a:pt x="13404" y="277141"/>
                    <a:pt x="35074" y="255470"/>
                  </a:cubicBezTo>
                  <a:lnTo>
                    <a:pt x="52628" y="243635"/>
                  </a:lnTo>
                  <a:lnTo>
                    <a:pt x="250955" y="45308"/>
                  </a:lnTo>
                  <a:lnTo>
                    <a:pt x="276259" y="28505"/>
                  </a:lnTo>
                  <a:lnTo>
                    <a:pt x="304631" y="9376"/>
                  </a:lnTo>
                  <a:cubicBezTo>
                    <a:pt x="318905" y="3338"/>
                    <a:pt x="334599" y="0"/>
                    <a:pt x="3510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4299BABB-84D0-2622-09A9-6F1F7E8AE5EB}"/>
                </a:ext>
              </a:extLst>
            </p:cNvPr>
            <p:cNvSpPr/>
            <p:nvPr/>
          </p:nvSpPr>
          <p:spPr>
            <a:xfrm rot="16200000">
              <a:off x="7764459" y="1541929"/>
              <a:ext cx="297378" cy="1726187"/>
            </a:xfrm>
            <a:custGeom>
              <a:avLst/>
              <a:gdLst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225940 w 252420"/>
                <a:gd name="csY4" fmla="*/ 1215113 h 1391290"/>
                <a:gd name="csX5" fmla="*/ 57967 w 252420"/>
                <a:gd name="csY5" fmla="*/ 1383084 h 1391290"/>
                <a:gd name="csX6" fmla="*/ 18345 w 252420"/>
                <a:gd name="csY6" fmla="*/ 1383084 h 1391290"/>
                <a:gd name="csX7" fmla="*/ 18346 w 252420"/>
                <a:gd name="csY7" fmla="*/ 1383084 h 1391290"/>
                <a:gd name="csX8" fmla="*/ 17728 w 252420"/>
                <a:gd name="csY8" fmla="*/ 1381591 h 1391290"/>
                <a:gd name="csX9" fmla="*/ 10462 w 252420"/>
                <a:gd name="csY9" fmla="*/ 1378582 h 1391290"/>
                <a:gd name="csX10" fmla="*/ 0 w 252420"/>
                <a:gd name="csY10" fmla="*/ 1353323 h 1391290"/>
                <a:gd name="csX11" fmla="*/ 0 w 252420"/>
                <a:gd name="csY11" fmla="*/ 35721 h 1391290"/>
                <a:gd name="csX12" fmla="*/ 35721 w 252420"/>
                <a:gd name="csY12" fmla="*/ 0 h 1391290"/>
                <a:gd name="csX13" fmla="*/ 42929 w 252420"/>
                <a:gd name="csY13" fmla="*/ 2986 h 1391290"/>
                <a:gd name="csX14" fmla="*/ 45571 w 252420"/>
                <a:gd name="csY14" fmla="*/ 1891 h 1391290"/>
                <a:gd name="csX15" fmla="*/ 68355 w 252420"/>
                <a:gd name="csY15" fmla="*/ 11329 h 1391290"/>
                <a:gd name="csX16" fmla="*/ 237101 w 252420"/>
                <a:gd name="csY16" fmla="*/ 180074 h 1391290"/>
                <a:gd name="csX17" fmla="*/ 237545 w 252420"/>
                <a:gd name="csY17" fmla="*/ 181146 h 1391290"/>
                <a:gd name="csX18" fmla="*/ 241756 w 252420"/>
                <a:gd name="csY18" fmla="*/ 182891 h 1391290"/>
                <a:gd name="csX19" fmla="*/ 252420 w 252420"/>
                <a:gd name="csY19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57967 w 252420"/>
                <a:gd name="csY4" fmla="*/ 1383084 h 1391290"/>
                <a:gd name="csX5" fmla="*/ 18345 w 252420"/>
                <a:gd name="csY5" fmla="*/ 1383084 h 1391290"/>
                <a:gd name="csX6" fmla="*/ 18346 w 252420"/>
                <a:gd name="csY6" fmla="*/ 1383084 h 1391290"/>
                <a:gd name="csX7" fmla="*/ 17728 w 252420"/>
                <a:gd name="csY7" fmla="*/ 1381591 h 1391290"/>
                <a:gd name="csX8" fmla="*/ 10462 w 252420"/>
                <a:gd name="csY8" fmla="*/ 1378582 h 1391290"/>
                <a:gd name="csX9" fmla="*/ 0 w 252420"/>
                <a:gd name="csY9" fmla="*/ 1353323 h 1391290"/>
                <a:gd name="csX10" fmla="*/ 0 w 252420"/>
                <a:gd name="csY10" fmla="*/ 35721 h 1391290"/>
                <a:gd name="csX11" fmla="*/ 35721 w 252420"/>
                <a:gd name="csY11" fmla="*/ 0 h 1391290"/>
                <a:gd name="csX12" fmla="*/ 42929 w 252420"/>
                <a:gd name="csY12" fmla="*/ 2986 h 1391290"/>
                <a:gd name="csX13" fmla="*/ 45571 w 252420"/>
                <a:gd name="csY13" fmla="*/ 1891 h 1391290"/>
                <a:gd name="csX14" fmla="*/ 68355 w 252420"/>
                <a:gd name="csY14" fmla="*/ 11329 h 1391290"/>
                <a:gd name="csX15" fmla="*/ 237101 w 252420"/>
                <a:gd name="csY15" fmla="*/ 180074 h 1391290"/>
                <a:gd name="csX16" fmla="*/ 237545 w 252420"/>
                <a:gd name="csY16" fmla="*/ 181146 h 1391290"/>
                <a:gd name="csX17" fmla="*/ 241756 w 252420"/>
                <a:gd name="csY17" fmla="*/ 182891 h 1391290"/>
                <a:gd name="csX18" fmla="*/ 252420 w 252420"/>
                <a:gd name="csY18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37545 w 252420"/>
                <a:gd name="csY15" fmla="*/ 181146 h 1391290"/>
                <a:gd name="csX16" fmla="*/ 241756 w 252420"/>
                <a:gd name="csY16" fmla="*/ 182891 h 1391290"/>
                <a:gd name="csX17" fmla="*/ 252420 w 252420"/>
                <a:gd name="csY17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41756 w 252420"/>
                <a:gd name="csY15" fmla="*/ 182891 h 1391290"/>
                <a:gd name="csX16" fmla="*/ 252420 w 252420"/>
                <a:gd name="csY16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41756 w 252420"/>
                <a:gd name="csY14" fmla="*/ 182891 h 1391290"/>
                <a:gd name="csX15" fmla="*/ 252420 w 252420"/>
                <a:gd name="csY15" fmla="*/ 208635 h 13912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252420" h="1391290">
                  <a:moveTo>
                    <a:pt x="252420" y="208635"/>
                  </a:moveTo>
                  <a:lnTo>
                    <a:pt x="252420" y="1176423"/>
                  </a:lnTo>
                  <a:cubicBezTo>
                    <a:pt x="252420" y="1186477"/>
                    <a:pt x="248345" y="1195579"/>
                    <a:pt x="241756" y="1202167"/>
                  </a:cubicBezTo>
                  <a:lnTo>
                    <a:pt x="57967" y="1383084"/>
                  </a:lnTo>
                  <a:cubicBezTo>
                    <a:pt x="47026" y="1394026"/>
                    <a:pt x="29286" y="1394026"/>
                    <a:pt x="18345" y="1383084"/>
                  </a:cubicBezTo>
                  <a:lnTo>
                    <a:pt x="18346" y="1383084"/>
                  </a:lnTo>
                  <a:lnTo>
                    <a:pt x="17728" y="1381591"/>
                  </a:lnTo>
                  <a:lnTo>
                    <a:pt x="10462" y="1378582"/>
                  </a:lnTo>
                  <a:cubicBezTo>
                    <a:pt x="3998" y="1372117"/>
                    <a:pt x="0" y="1363187"/>
                    <a:pt x="0" y="1353323"/>
                  </a:cubicBezTo>
                  <a:lnTo>
                    <a:pt x="0" y="35721"/>
                  </a:lnTo>
                  <a:cubicBezTo>
                    <a:pt x="0" y="15993"/>
                    <a:pt x="15993" y="0"/>
                    <a:pt x="35721" y="0"/>
                  </a:cubicBezTo>
                  <a:lnTo>
                    <a:pt x="42929" y="2986"/>
                  </a:lnTo>
                  <a:lnTo>
                    <a:pt x="45571" y="1891"/>
                  </a:lnTo>
                  <a:cubicBezTo>
                    <a:pt x="53817" y="1891"/>
                    <a:pt x="62063" y="5037"/>
                    <a:pt x="68355" y="11329"/>
                  </a:cubicBezTo>
                  <a:lnTo>
                    <a:pt x="241756" y="182891"/>
                  </a:lnTo>
                  <a:cubicBezTo>
                    <a:pt x="248345" y="189479"/>
                    <a:pt x="252420" y="198581"/>
                    <a:pt x="252420" y="2086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700DC3AF-2A8C-6D4A-8660-4EEF373B1C43}"/>
                </a:ext>
              </a:extLst>
            </p:cNvPr>
            <p:cNvSpPr/>
            <p:nvPr/>
          </p:nvSpPr>
          <p:spPr>
            <a:xfrm>
              <a:off x="7543264" y="2666638"/>
              <a:ext cx="765311" cy="5401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4FB7D52F-D602-9DC7-1C89-85CFB6D7DDE5}"/>
                </a:ext>
              </a:extLst>
            </p:cNvPr>
            <p:cNvGrpSpPr/>
            <p:nvPr/>
          </p:nvGrpSpPr>
          <p:grpSpPr>
            <a:xfrm rot="10800000">
              <a:off x="7249176" y="1045887"/>
              <a:ext cx="1312513" cy="1417866"/>
              <a:chOff x="7249176" y="1045887"/>
              <a:chExt cx="1312513" cy="1417866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0B4A426C-5FAE-2CC6-7546-CD7F4F10CB12}"/>
                  </a:ext>
                </a:extLst>
              </p:cNvPr>
              <p:cNvSpPr/>
              <p:nvPr/>
            </p:nvSpPr>
            <p:spPr>
              <a:xfrm rot="5400000">
                <a:off x="7196500" y="1098563"/>
                <a:ext cx="1417866" cy="131251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C8D43BF-14D1-82D8-6BBA-A5100E89ED38}"/>
                  </a:ext>
                </a:extLst>
              </p:cNvPr>
              <p:cNvSpPr/>
              <p:nvPr/>
            </p:nvSpPr>
            <p:spPr>
              <a:xfrm rot="5400000">
                <a:off x="7196500" y="1098563"/>
                <a:ext cx="1417866" cy="131251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99A7692-6B93-7A98-0953-4544069C6F3E}"/>
              </a:ext>
            </a:extLst>
          </p:cNvPr>
          <p:cNvGrpSpPr/>
          <p:nvPr/>
        </p:nvGrpSpPr>
        <p:grpSpPr>
          <a:xfrm>
            <a:off x="6933900" y="3859676"/>
            <a:ext cx="2064435" cy="2540972"/>
            <a:chOff x="6933900" y="3859676"/>
            <a:chExt cx="2064435" cy="2540972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C65A76D7-09B3-2A07-32BC-5E8DDE6B254C}"/>
                </a:ext>
              </a:extLst>
            </p:cNvPr>
            <p:cNvGrpSpPr/>
            <p:nvPr/>
          </p:nvGrpSpPr>
          <p:grpSpPr>
            <a:xfrm>
              <a:off x="6933900" y="3859676"/>
              <a:ext cx="2064435" cy="2540972"/>
              <a:chOff x="647400" y="3516169"/>
              <a:chExt cx="2064435" cy="2540972"/>
            </a:xfrm>
          </p:grpSpPr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556BE731-A782-CDE8-98AF-27BFA80EA015}"/>
                  </a:ext>
                </a:extLst>
              </p:cNvPr>
              <p:cNvSpPr/>
              <p:nvPr/>
            </p:nvSpPr>
            <p:spPr>
              <a:xfrm rot="5400000">
                <a:off x="1404342" y="3124486"/>
                <a:ext cx="545134" cy="1998162"/>
              </a:xfrm>
              <a:custGeom>
                <a:avLst/>
                <a:gdLst>
                  <a:gd name="csX0" fmla="*/ 0 w 545134"/>
                  <a:gd name="csY0" fmla="*/ 996373 h 1998162"/>
                  <a:gd name="csX1" fmla="*/ 498188 w 545134"/>
                  <a:gd name="csY1" fmla="*/ 0 h 1998162"/>
                  <a:gd name="csX2" fmla="*/ 542426 w 545134"/>
                  <a:gd name="csY2" fmla="*/ 76624 h 1998162"/>
                  <a:gd name="csX3" fmla="*/ 82551 w 545134"/>
                  <a:gd name="csY3" fmla="*/ 996373 h 1998162"/>
                  <a:gd name="csX4" fmla="*/ 545134 w 545134"/>
                  <a:gd name="csY4" fmla="*/ 1921538 h 1998162"/>
                  <a:gd name="csX5" fmla="*/ 500895 w 545134"/>
                  <a:gd name="csY5" fmla="*/ 1998162 h 199816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545134" h="1998162">
                    <a:moveTo>
                      <a:pt x="0" y="996373"/>
                    </a:moveTo>
                    <a:lnTo>
                      <a:pt x="498188" y="0"/>
                    </a:lnTo>
                    <a:lnTo>
                      <a:pt x="542426" y="76624"/>
                    </a:lnTo>
                    <a:lnTo>
                      <a:pt x="82551" y="996373"/>
                    </a:lnTo>
                    <a:lnTo>
                      <a:pt x="545134" y="1921538"/>
                    </a:lnTo>
                    <a:lnTo>
                      <a:pt x="500895" y="199816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A2E71946-F921-66B0-AA8C-0DEDF43E889D}"/>
                  </a:ext>
                </a:extLst>
              </p:cNvPr>
              <p:cNvGrpSpPr/>
              <p:nvPr/>
            </p:nvGrpSpPr>
            <p:grpSpPr>
              <a:xfrm>
                <a:off x="647400" y="3516169"/>
                <a:ext cx="2064435" cy="2540972"/>
                <a:chOff x="1329822" y="964510"/>
                <a:chExt cx="3112635" cy="3831129"/>
              </a:xfrm>
            </p:grpSpPr>
            <p:grpSp>
              <p:nvGrpSpPr>
                <p:cNvPr id="4" name="グループ化 3">
                  <a:extLst>
                    <a:ext uri="{FF2B5EF4-FFF2-40B4-BE49-F238E27FC236}">
                      <a16:creationId xmlns:a16="http://schemas.microsoft.com/office/drawing/2014/main" id="{FE6CDF74-9CBC-E9F6-9861-97EBF0E7C33B}"/>
                    </a:ext>
                  </a:extLst>
                </p:cNvPr>
                <p:cNvGrpSpPr/>
                <p:nvPr/>
              </p:nvGrpSpPr>
              <p:grpSpPr>
                <a:xfrm>
                  <a:off x="1329822" y="2282771"/>
                  <a:ext cx="3112635" cy="2512868"/>
                  <a:chOff x="1329822" y="2282771"/>
                  <a:chExt cx="3112635" cy="2512868"/>
                </a:xfrm>
                <a:solidFill>
                  <a:srgbClr val="0070C0"/>
                </a:solidFill>
              </p:grpSpPr>
              <p:sp>
                <p:nvSpPr>
                  <p:cNvPr id="7" name="フリーフォーム: 図形 6">
                    <a:extLst>
                      <a:ext uri="{FF2B5EF4-FFF2-40B4-BE49-F238E27FC236}">
                        <a16:creationId xmlns:a16="http://schemas.microsoft.com/office/drawing/2014/main" id="{60809FA6-4AEC-460D-3B0F-8F30E243402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28071" y="2781252"/>
                    <a:ext cx="2512868" cy="1515905"/>
                  </a:xfrm>
                  <a:custGeom>
                    <a:avLst/>
                    <a:gdLst>
                      <a:gd name="csX0" fmla="*/ 0 w 2512868"/>
                      <a:gd name="csY0" fmla="*/ 0 h 1515905"/>
                      <a:gd name="csX1" fmla="*/ 1754916 w 2512868"/>
                      <a:gd name="csY1" fmla="*/ 0 h 1515905"/>
                      <a:gd name="csX2" fmla="*/ 2512868 w 2512868"/>
                      <a:gd name="csY2" fmla="*/ 1515905 h 1515905"/>
                      <a:gd name="csX3" fmla="*/ 875207 w 2512868"/>
                      <a:gd name="csY3" fmla="*/ 1515905 h 1515905"/>
                      <a:gd name="csX4" fmla="*/ 0 w 2512868"/>
                      <a:gd name="csY4" fmla="*/ 0 h 151590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2512868" h="1515905">
                        <a:moveTo>
                          <a:pt x="0" y="0"/>
                        </a:moveTo>
                        <a:lnTo>
                          <a:pt x="1754916" y="0"/>
                        </a:lnTo>
                        <a:lnTo>
                          <a:pt x="2512868" y="1515905"/>
                        </a:lnTo>
                        <a:lnTo>
                          <a:pt x="875207" y="15159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" name="フリーフォーム: 図形 7">
                    <a:extLst>
                      <a:ext uri="{FF2B5EF4-FFF2-40B4-BE49-F238E27FC236}">
                        <a16:creationId xmlns:a16="http://schemas.microsoft.com/office/drawing/2014/main" id="{3267A12C-579D-5931-203C-3102596B86B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35705" y="2785684"/>
                    <a:ext cx="2504003" cy="1515769"/>
                  </a:xfrm>
                  <a:custGeom>
                    <a:avLst/>
                    <a:gdLst>
                      <a:gd name="csX0" fmla="*/ 0 w 2504003"/>
                      <a:gd name="csY0" fmla="*/ 1515769 h 1515769"/>
                      <a:gd name="csX1" fmla="*/ 875130 w 2504003"/>
                      <a:gd name="csY1" fmla="*/ 0 h 1515769"/>
                      <a:gd name="csX2" fmla="*/ 2504003 w 2504003"/>
                      <a:gd name="csY2" fmla="*/ 0 h 1515769"/>
                      <a:gd name="csX3" fmla="*/ 1746119 w 2504003"/>
                      <a:gd name="csY3" fmla="*/ 1515769 h 1515769"/>
                      <a:gd name="csX4" fmla="*/ 0 w 2504003"/>
                      <a:gd name="csY4" fmla="*/ 1515769 h 151576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2504003" h="1515769">
                        <a:moveTo>
                          <a:pt x="0" y="1515769"/>
                        </a:moveTo>
                        <a:lnTo>
                          <a:pt x="875130" y="0"/>
                        </a:lnTo>
                        <a:lnTo>
                          <a:pt x="2504003" y="0"/>
                        </a:lnTo>
                        <a:lnTo>
                          <a:pt x="1746119" y="1515769"/>
                        </a:lnTo>
                        <a:lnTo>
                          <a:pt x="0" y="1515769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" name="フリーフォーム: 図形 4">
                  <a:extLst>
                    <a:ext uri="{FF2B5EF4-FFF2-40B4-BE49-F238E27FC236}">
                      <a16:creationId xmlns:a16="http://schemas.microsoft.com/office/drawing/2014/main" id="{5A4F871A-128E-3209-5670-DD443E5C580F}"/>
                    </a:ext>
                  </a:extLst>
                </p:cNvPr>
                <p:cNvSpPr/>
                <p:nvPr/>
              </p:nvSpPr>
              <p:spPr>
                <a:xfrm>
                  <a:off x="2290414" y="964510"/>
                  <a:ext cx="1143693" cy="1500521"/>
                </a:xfrm>
                <a:custGeom>
                  <a:avLst/>
                  <a:gdLst>
                    <a:gd name="csX0" fmla="*/ 470326 w 1019696"/>
                    <a:gd name="csY0" fmla="*/ 2087 h 1337837"/>
                    <a:gd name="csX1" fmla="*/ 511970 w 1019696"/>
                    <a:gd name="csY1" fmla="*/ 3289 h 1337837"/>
                    <a:gd name="csX2" fmla="*/ 619727 w 1019696"/>
                    <a:gd name="csY2" fmla="*/ 162076 h 1337837"/>
                    <a:gd name="csX3" fmla="*/ 623481 w 1019696"/>
                    <a:gd name="csY3" fmla="*/ 918279 h 1337837"/>
                    <a:gd name="csX4" fmla="*/ 836385 w 1019696"/>
                    <a:gd name="csY4" fmla="*/ 717710 h 1337837"/>
                    <a:gd name="csX5" fmla="*/ 987867 w 1019696"/>
                    <a:gd name="csY5" fmla="*/ 759064 h 1337837"/>
                    <a:gd name="csX6" fmla="*/ 988776 w 1019696"/>
                    <a:gd name="csY6" fmla="*/ 942269 h 1337837"/>
                    <a:gd name="csX7" fmla="*/ 590687 w 1019696"/>
                    <a:gd name="csY7" fmla="*/ 1317295 h 1337837"/>
                    <a:gd name="csX8" fmla="*/ 515134 w 1019696"/>
                    <a:gd name="csY8" fmla="*/ 1334561 h 1337837"/>
                    <a:gd name="csX9" fmla="*/ 512891 w 1019696"/>
                    <a:gd name="csY9" fmla="*/ 1333422 h 1337837"/>
                    <a:gd name="csX10" fmla="*/ 510659 w 1019696"/>
                    <a:gd name="csY10" fmla="*/ 1333337 h 1337837"/>
                    <a:gd name="csX11" fmla="*/ 434728 w 1019696"/>
                    <a:gd name="csY11" fmla="*/ 1274717 h 1337837"/>
                    <a:gd name="csX12" fmla="*/ 31830 w 1019696"/>
                    <a:gd name="csY12" fmla="*/ 681022 h 1337837"/>
                    <a:gd name="csX13" fmla="*/ 30920 w 1019696"/>
                    <a:gd name="csY13" fmla="*/ 497816 h 1337837"/>
                    <a:gd name="csX14" fmla="*/ 182402 w 1019696"/>
                    <a:gd name="csY14" fmla="*/ 539171 h 1337837"/>
                    <a:gd name="csX15" fmla="*/ 409322 w 1019696"/>
                    <a:gd name="csY15" fmla="*/ 873550 h 1337837"/>
                    <a:gd name="csX16" fmla="*/ 405498 w 1019696"/>
                    <a:gd name="csY16" fmla="*/ 103591 h 1337837"/>
                    <a:gd name="csX17" fmla="*/ 470326 w 1019696"/>
                    <a:gd name="csY17" fmla="*/ 2087 h 133783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</a:cxnLst>
                  <a:rect l="l" t="t" r="r" b="b"/>
                  <a:pathLst>
                    <a:path w="1019696" h="1337837">
                      <a:moveTo>
                        <a:pt x="470326" y="2087"/>
                      </a:moveTo>
                      <a:cubicBezTo>
                        <a:pt x="483109" y="-971"/>
                        <a:pt x="497181" y="-749"/>
                        <a:pt x="511970" y="3289"/>
                      </a:cubicBezTo>
                      <a:cubicBezTo>
                        <a:pt x="571128" y="19439"/>
                        <a:pt x="619372" y="90530"/>
                        <a:pt x="619727" y="162076"/>
                      </a:cubicBezTo>
                      <a:lnTo>
                        <a:pt x="623481" y="918279"/>
                      </a:lnTo>
                      <a:lnTo>
                        <a:pt x="836385" y="717710"/>
                      </a:lnTo>
                      <a:cubicBezTo>
                        <a:pt x="877965" y="678539"/>
                        <a:pt x="945785" y="697054"/>
                        <a:pt x="987867" y="759064"/>
                      </a:cubicBezTo>
                      <a:cubicBezTo>
                        <a:pt x="1029949" y="821075"/>
                        <a:pt x="1030356" y="903099"/>
                        <a:pt x="988776" y="942269"/>
                      </a:cubicBezTo>
                      <a:lnTo>
                        <a:pt x="590687" y="1317295"/>
                      </a:lnTo>
                      <a:cubicBezTo>
                        <a:pt x="569898" y="1336881"/>
                        <a:pt x="542548" y="1342045"/>
                        <a:pt x="515134" y="1334561"/>
                      </a:cubicBezTo>
                      <a:lnTo>
                        <a:pt x="512891" y="1333422"/>
                      </a:lnTo>
                      <a:lnTo>
                        <a:pt x="510659" y="1333337"/>
                      </a:lnTo>
                      <a:cubicBezTo>
                        <a:pt x="483245" y="1325853"/>
                        <a:pt x="455770" y="1305723"/>
                        <a:pt x="434728" y="1274717"/>
                      </a:cubicBezTo>
                      <a:lnTo>
                        <a:pt x="31830" y="681022"/>
                      </a:lnTo>
                      <a:cubicBezTo>
                        <a:pt x="-10252" y="619011"/>
                        <a:pt x="-10659" y="536988"/>
                        <a:pt x="30920" y="497816"/>
                      </a:cubicBezTo>
                      <a:cubicBezTo>
                        <a:pt x="72500" y="458646"/>
                        <a:pt x="140320" y="477161"/>
                        <a:pt x="182402" y="539171"/>
                      </a:cubicBezTo>
                      <a:lnTo>
                        <a:pt x="409322" y="873550"/>
                      </a:lnTo>
                      <a:lnTo>
                        <a:pt x="405498" y="103591"/>
                      </a:lnTo>
                      <a:cubicBezTo>
                        <a:pt x="405232" y="49932"/>
                        <a:pt x="431980" y="11257"/>
                        <a:pt x="470326" y="208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" name="フリーフォーム: 図形 5">
                  <a:extLst>
                    <a:ext uri="{FF2B5EF4-FFF2-40B4-BE49-F238E27FC236}">
                      <a16:creationId xmlns:a16="http://schemas.microsoft.com/office/drawing/2014/main" id="{45B755AA-D94A-8321-2594-02C17EA98EDC}"/>
                    </a:ext>
                  </a:extLst>
                </p:cNvPr>
                <p:cNvSpPr/>
                <p:nvPr/>
              </p:nvSpPr>
              <p:spPr>
                <a:xfrm>
                  <a:off x="2290413" y="964510"/>
                  <a:ext cx="1143693" cy="1500521"/>
                </a:xfrm>
                <a:custGeom>
                  <a:avLst/>
                  <a:gdLst>
                    <a:gd name="csX0" fmla="*/ 470326 w 1019696"/>
                    <a:gd name="csY0" fmla="*/ 2087 h 1337837"/>
                    <a:gd name="csX1" fmla="*/ 511970 w 1019696"/>
                    <a:gd name="csY1" fmla="*/ 3289 h 1337837"/>
                    <a:gd name="csX2" fmla="*/ 619727 w 1019696"/>
                    <a:gd name="csY2" fmla="*/ 162076 h 1337837"/>
                    <a:gd name="csX3" fmla="*/ 623481 w 1019696"/>
                    <a:gd name="csY3" fmla="*/ 918279 h 1337837"/>
                    <a:gd name="csX4" fmla="*/ 836385 w 1019696"/>
                    <a:gd name="csY4" fmla="*/ 717710 h 1337837"/>
                    <a:gd name="csX5" fmla="*/ 987867 w 1019696"/>
                    <a:gd name="csY5" fmla="*/ 759064 h 1337837"/>
                    <a:gd name="csX6" fmla="*/ 988776 w 1019696"/>
                    <a:gd name="csY6" fmla="*/ 942269 h 1337837"/>
                    <a:gd name="csX7" fmla="*/ 590687 w 1019696"/>
                    <a:gd name="csY7" fmla="*/ 1317295 h 1337837"/>
                    <a:gd name="csX8" fmla="*/ 515134 w 1019696"/>
                    <a:gd name="csY8" fmla="*/ 1334561 h 1337837"/>
                    <a:gd name="csX9" fmla="*/ 512891 w 1019696"/>
                    <a:gd name="csY9" fmla="*/ 1333422 h 1337837"/>
                    <a:gd name="csX10" fmla="*/ 510659 w 1019696"/>
                    <a:gd name="csY10" fmla="*/ 1333337 h 1337837"/>
                    <a:gd name="csX11" fmla="*/ 434728 w 1019696"/>
                    <a:gd name="csY11" fmla="*/ 1274717 h 1337837"/>
                    <a:gd name="csX12" fmla="*/ 31830 w 1019696"/>
                    <a:gd name="csY12" fmla="*/ 681022 h 1337837"/>
                    <a:gd name="csX13" fmla="*/ 30920 w 1019696"/>
                    <a:gd name="csY13" fmla="*/ 497816 h 1337837"/>
                    <a:gd name="csX14" fmla="*/ 182402 w 1019696"/>
                    <a:gd name="csY14" fmla="*/ 539171 h 1337837"/>
                    <a:gd name="csX15" fmla="*/ 409322 w 1019696"/>
                    <a:gd name="csY15" fmla="*/ 873550 h 1337837"/>
                    <a:gd name="csX16" fmla="*/ 405498 w 1019696"/>
                    <a:gd name="csY16" fmla="*/ 103591 h 1337837"/>
                    <a:gd name="csX17" fmla="*/ 470326 w 1019696"/>
                    <a:gd name="csY17" fmla="*/ 2087 h 133783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</a:cxnLst>
                  <a:rect l="l" t="t" r="r" b="b"/>
                  <a:pathLst>
                    <a:path w="1019696" h="1337837">
                      <a:moveTo>
                        <a:pt x="470326" y="2087"/>
                      </a:moveTo>
                      <a:cubicBezTo>
                        <a:pt x="483109" y="-971"/>
                        <a:pt x="497181" y="-749"/>
                        <a:pt x="511970" y="3289"/>
                      </a:cubicBezTo>
                      <a:cubicBezTo>
                        <a:pt x="571128" y="19439"/>
                        <a:pt x="619372" y="90530"/>
                        <a:pt x="619727" y="162076"/>
                      </a:cubicBezTo>
                      <a:lnTo>
                        <a:pt x="623481" y="918279"/>
                      </a:lnTo>
                      <a:lnTo>
                        <a:pt x="836385" y="717710"/>
                      </a:lnTo>
                      <a:cubicBezTo>
                        <a:pt x="877965" y="678539"/>
                        <a:pt x="945785" y="697054"/>
                        <a:pt x="987867" y="759064"/>
                      </a:cubicBezTo>
                      <a:cubicBezTo>
                        <a:pt x="1029949" y="821075"/>
                        <a:pt x="1030356" y="903099"/>
                        <a:pt x="988776" y="942269"/>
                      </a:cubicBezTo>
                      <a:lnTo>
                        <a:pt x="590687" y="1317295"/>
                      </a:lnTo>
                      <a:cubicBezTo>
                        <a:pt x="569898" y="1336881"/>
                        <a:pt x="542548" y="1342045"/>
                        <a:pt x="515134" y="1334561"/>
                      </a:cubicBezTo>
                      <a:lnTo>
                        <a:pt x="512891" y="1333422"/>
                      </a:lnTo>
                      <a:lnTo>
                        <a:pt x="510659" y="1333337"/>
                      </a:lnTo>
                      <a:cubicBezTo>
                        <a:pt x="483245" y="1325853"/>
                        <a:pt x="455770" y="1305723"/>
                        <a:pt x="434728" y="1274717"/>
                      </a:cubicBezTo>
                      <a:lnTo>
                        <a:pt x="31830" y="681022"/>
                      </a:lnTo>
                      <a:cubicBezTo>
                        <a:pt x="-10252" y="619011"/>
                        <a:pt x="-10659" y="536988"/>
                        <a:pt x="30920" y="497816"/>
                      </a:cubicBezTo>
                      <a:cubicBezTo>
                        <a:pt x="72500" y="458646"/>
                        <a:pt x="140320" y="477161"/>
                        <a:pt x="182402" y="539171"/>
                      </a:cubicBezTo>
                      <a:lnTo>
                        <a:pt x="409322" y="873550"/>
                      </a:lnTo>
                      <a:lnTo>
                        <a:pt x="405498" y="103591"/>
                      </a:lnTo>
                      <a:cubicBezTo>
                        <a:pt x="405232" y="49932"/>
                        <a:pt x="431980" y="11257"/>
                        <a:pt x="470326" y="208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FBDF93A8-242C-341A-12E9-CAD748FC5FE0}"/>
                </a:ext>
              </a:extLst>
            </p:cNvPr>
            <p:cNvSpPr/>
            <p:nvPr/>
          </p:nvSpPr>
          <p:spPr>
            <a:xfrm>
              <a:off x="7236268" y="5363214"/>
              <a:ext cx="400587" cy="5401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5BEBDF0-1C58-4506-B3AB-C97CBE94BDB1}"/>
              </a:ext>
            </a:extLst>
          </p:cNvPr>
          <p:cNvGrpSpPr/>
          <p:nvPr/>
        </p:nvGrpSpPr>
        <p:grpSpPr>
          <a:xfrm>
            <a:off x="6943649" y="958762"/>
            <a:ext cx="2064435" cy="2540972"/>
            <a:chOff x="6943649" y="958762"/>
            <a:chExt cx="2064435" cy="2540972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E9EC06A3-A26F-ACDC-514E-8C4E1F949C87}"/>
                </a:ext>
              </a:extLst>
            </p:cNvPr>
            <p:cNvGrpSpPr/>
            <p:nvPr/>
          </p:nvGrpSpPr>
          <p:grpSpPr>
            <a:xfrm>
              <a:off x="6943649" y="958762"/>
              <a:ext cx="2064435" cy="2540972"/>
              <a:chOff x="2828625" y="3516169"/>
              <a:chExt cx="2064435" cy="2540972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61AFADB2-E733-51A2-D1F9-BA900CFC7141}"/>
                  </a:ext>
                </a:extLst>
              </p:cNvPr>
              <p:cNvSpPr/>
              <p:nvPr/>
            </p:nvSpPr>
            <p:spPr>
              <a:xfrm rot="5400000">
                <a:off x="3585567" y="3124486"/>
                <a:ext cx="545134" cy="1998162"/>
              </a:xfrm>
              <a:custGeom>
                <a:avLst/>
                <a:gdLst>
                  <a:gd name="csX0" fmla="*/ 0 w 545134"/>
                  <a:gd name="csY0" fmla="*/ 996373 h 1998162"/>
                  <a:gd name="csX1" fmla="*/ 498188 w 545134"/>
                  <a:gd name="csY1" fmla="*/ 0 h 1998162"/>
                  <a:gd name="csX2" fmla="*/ 542426 w 545134"/>
                  <a:gd name="csY2" fmla="*/ 76624 h 1998162"/>
                  <a:gd name="csX3" fmla="*/ 82551 w 545134"/>
                  <a:gd name="csY3" fmla="*/ 996373 h 1998162"/>
                  <a:gd name="csX4" fmla="*/ 545134 w 545134"/>
                  <a:gd name="csY4" fmla="*/ 1921538 h 1998162"/>
                  <a:gd name="csX5" fmla="*/ 500895 w 545134"/>
                  <a:gd name="csY5" fmla="*/ 1998162 h 199816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545134" h="1998162">
                    <a:moveTo>
                      <a:pt x="0" y="996373"/>
                    </a:moveTo>
                    <a:lnTo>
                      <a:pt x="498188" y="0"/>
                    </a:lnTo>
                    <a:lnTo>
                      <a:pt x="542426" y="76624"/>
                    </a:lnTo>
                    <a:lnTo>
                      <a:pt x="82551" y="996373"/>
                    </a:lnTo>
                    <a:lnTo>
                      <a:pt x="545134" y="1921538"/>
                    </a:lnTo>
                    <a:lnTo>
                      <a:pt x="500895" y="199816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27035F7-77BD-6768-220F-CF8E3B6BC300}"/>
                  </a:ext>
                </a:extLst>
              </p:cNvPr>
              <p:cNvGrpSpPr/>
              <p:nvPr/>
            </p:nvGrpSpPr>
            <p:grpSpPr>
              <a:xfrm>
                <a:off x="2828625" y="4390497"/>
                <a:ext cx="2064435" cy="1666644"/>
                <a:chOff x="1329822" y="2282771"/>
                <a:chExt cx="3112635" cy="2512868"/>
              </a:xfrm>
              <a:solidFill>
                <a:srgbClr val="0070C0"/>
              </a:solidFill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E5ABB3F7-34F4-9C2F-7FB5-0FFCF5AE4B75}"/>
                    </a:ext>
                  </a:extLst>
                </p:cNvPr>
                <p:cNvSpPr/>
                <p:nvPr/>
              </p:nvSpPr>
              <p:spPr>
                <a:xfrm rot="5400000">
                  <a:off x="2428071" y="2781252"/>
                  <a:ext cx="2512868" cy="1515905"/>
                </a:xfrm>
                <a:custGeom>
                  <a:avLst/>
                  <a:gdLst>
                    <a:gd name="csX0" fmla="*/ 0 w 2512868"/>
                    <a:gd name="csY0" fmla="*/ 0 h 1515905"/>
                    <a:gd name="csX1" fmla="*/ 1754916 w 2512868"/>
                    <a:gd name="csY1" fmla="*/ 0 h 1515905"/>
                    <a:gd name="csX2" fmla="*/ 2512868 w 2512868"/>
                    <a:gd name="csY2" fmla="*/ 1515905 h 1515905"/>
                    <a:gd name="csX3" fmla="*/ 875207 w 2512868"/>
                    <a:gd name="csY3" fmla="*/ 1515905 h 1515905"/>
                    <a:gd name="csX4" fmla="*/ 0 w 2512868"/>
                    <a:gd name="csY4" fmla="*/ 0 h 151590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2512868" h="1515905">
                      <a:moveTo>
                        <a:pt x="0" y="0"/>
                      </a:moveTo>
                      <a:lnTo>
                        <a:pt x="1754916" y="0"/>
                      </a:lnTo>
                      <a:lnTo>
                        <a:pt x="2512868" y="1515905"/>
                      </a:lnTo>
                      <a:lnTo>
                        <a:pt x="875207" y="15159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FF4C8FF4-B8F7-1E8D-9A33-7417D5562470}"/>
                    </a:ext>
                  </a:extLst>
                </p:cNvPr>
                <p:cNvSpPr/>
                <p:nvPr/>
              </p:nvSpPr>
              <p:spPr>
                <a:xfrm rot="5400000">
                  <a:off x="835705" y="2785684"/>
                  <a:ext cx="2504003" cy="1515769"/>
                </a:xfrm>
                <a:custGeom>
                  <a:avLst/>
                  <a:gdLst>
                    <a:gd name="csX0" fmla="*/ 0 w 2504003"/>
                    <a:gd name="csY0" fmla="*/ 1515769 h 1515769"/>
                    <a:gd name="csX1" fmla="*/ 875130 w 2504003"/>
                    <a:gd name="csY1" fmla="*/ 0 h 1515769"/>
                    <a:gd name="csX2" fmla="*/ 2504003 w 2504003"/>
                    <a:gd name="csY2" fmla="*/ 0 h 1515769"/>
                    <a:gd name="csX3" fmla="*/ 1746119 w 2504003"/>
                    <a:gd name="csY3" fmla="*/ 1515769 h 1515769"/>
                    <a:gd name="csX4" fmla="*/ 0 w 2504003"/>
                    <a:gd name="csY4" fmla="*/ 1515769 h 151576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2504003" h="1515769">
                      <a:moveTo>
                        <a:pt x="0" y="1515769"/>
                      </a:moveTo>
                      <a:lnTo>
                        <a:pt x="875130" y="0"/>
                      </a:lnTo>
                      <a:lnTo>
                        <a:pt x="2504003" y="0"/>
                      </a:lnTo>
                      <a:lnTo>
                        <a:pt x="1746119" y="1515769"/>
                      </a:lnTo>
                      <a:lnTo>
                        <a:pt x="0" y="151576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4FC11959-11D7-D6CE-7B16-0177C25538AD}"/>
                  </a:ext>
                </a:extLst>
              </p:cNvPr>
              <p:cNvGrpSpPr/>
              <p:nvPr/>
            </p:nvGrpSpPr>
            <p:grpSpPr>
              <a:xfrm rot="10800000">
                <a:off x="3465731" y="3516169"/>
                <a:ext cx="758547" cy="995211"/>
                <a:chOff x="3465731" y="3516169"/>
                <a:chExt cx="758547" cy="995211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8F4EC555-781F-F0CA-DE26-D4E0E9A90656}"/>
                    </a:ext>
                  </a:extLst>
                </p:cNvPr>
                <p:cNvSpPr/>
                <p:nvPr/>
              </p:nvSpPr>
              <p:spPr>
                <a:xfrm>
                  <a:off x="3465731" y="3516169"/>
                  <a:ext cx="758547" cy="995211"/>
                </a:xfrm>
                <a:custGeom>
                  <a:avLst/>
                  <a:gdLst>
                    <a:gd name="csX0" fmla="*/ 470326 w 1019696"/>
                    <a:gd name="csY0" fmla="*/ 2087 h 1337837"/>
                    <a:gd name="csX1" fmla="*/ 511970 w 1019696"/>
                    <a:gd name="csY1" fmla="*/ 3289 h 1337837"/>
                    <a:gd name="csX2" fmla="*/ 619727 w 1019696"/>
                    <a:gd name="csY2" fmla="*/ 162076 h 1337837"/>
                    <a:gd name="csX3" fmla="*/ 623481 w 1019696"/>
                    <a:gd name="csY3" fmla="*/ 918279 h 1337837"/>
                    <a:gd name="csX4" fmla="*/ 836385 w 1019696"/>
                    <a:gd name="csY4" fmla="*/ 717710 h 1337837"/>
                    <a:gd name="csX5" fmla="*/ 987867 w 1019696"/>
                    <a:gd name="csY5" fmla="*/ 759064 h 1337837"/>
                    <a:gd name="csX6" fmla="*/ 988776 w 1019696"/>
                    <a:gd name="csY6" fmla="*/ 942269 h 1337837"/>
                    <a:gd name="csX7" fmla="*/ 590687 w 1019696"/>
                    <a:gd name="csY7" fmla="*/ 1317295 h 1337837"/>
                    <a:gd name="csX8" fmla="*/ 515134 w 1019696"/>
                    <a:gd name="csY8" fmla="*/ 1334561 h 1337837"/>
                    <a:gd name="csX9" fmla="*/ 512891 w 1019696"/>
                    <a:gd name="csY9" fmla="*/ 1333422 h 1337837"/>
                    <a:gd name="csX10" fmla="*/ 510659 w 1019696"/>
                    <a:gd name="csY10" fmla="*/ 1333337 h 1337837"/>
                    <a:gd name="csX11" fmla="*/ 434728 w 1019696"/>
                    <a:gd name="csY11" fmla="*/ 1274717 h 1337837"/>
                    <a:gd name="csX12" fmla="*/ 31830 w 1019696"/>
                    <a:gd name="csY12" fmla="*/ 681022 h 1337837"/>
                    <a:gd name="csX13" fmla="*/ 30920 w 1019696"/>
                    <a:gd name="csY13" fmla="*/ 497816 h 1337837"/>
                    <a:gd name="csX14" fmla="*/ 182402 w 1019696"/>
                    <a:gd name="csY14" fmla="*/ 539171 h 1337837"/>
                    <a:gd name="csX15" fmla="*/ 409322 w 1019696"/>
                    <a:gd name="csY15" fmla="*/ 873550 h 1337837"/>
                    <a:gd name="csX16" fmla="*/ 405498 w 1019696"/>
                    <a:gd name="csY16" fmla="*/ 103591 h 1337837"/>
                    <a:gd name="csX17" fmla="*/ 470326 w 1019696"/>
                    <a:gd name="csY17" fmla="*/ 2087 h 133783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</a:cxnLst>
                  <a:rect l="l" t="t" r="r" b="b"/>
                  <a:pathLst>
                    <a:path w="1019696" h="1337837">
                      <a:moveTo>
                        <a:pt x="470326" y="2087"/>
                      </a:moveTo>
                      <a:cubicBezTo>
                        <a:pt x="483109" y="-971"/>
                        <a:pt x="497181" y="-749"/>
                        <a:pt x="511970" y="3289"/>
                      </a:cubicBezTo>
                      <a:cubicBezTo>
                        <a:pt x="571128" y="19439"/>
                        <a:pt x="619372" y="90530"/>
                        <a:pt x="619727" y="162076"/>
                      </a:cubicBezTo>
                      <a:lnTo>
                        <a:pt x="623481" y="918279"/>
                      </a:lnTo>
                      <a:lnTo>
                        <a:pt x="836385" y="717710"/>
                      </a:lnTo>
                      <a:cubicBezTo>
                        <a:pt x="877965" y="678539"/>
                        <a:pt x="945785" y="697054"/>
                        <a:pt x="987867" y="759064"/>
                      </a:cubicBezTo>
                      <a:cubicBezTo>
                        <a:pt x="1029949" y="821075"/>
                        <a:pt x="1030356" y="903099"/>
                        <a:pt x="988776" y="942269"/>
                      </a:cubicBezTo>
                      <a:lnTo>
                        <a:pt x="590687" y="1317295"/>
                      </a:lnTo>
                      <a:cubicBezTo>
                        <a:pt x="569898" y="1336881"/>
                        <a:pt x="542548" y="1342045"/>
                        <a:pt x="515134" y="1334561"/>
                      </a:cubicBezTo>
                      <a:lnTo>
                        <a:pt x="512891" y="1333422"/>
                      </a:lnTo>
                      <a:lnTo>
                        <a:pt x="510659" y="1333337"/>
                      </a:lnTo>
                      <a:cubicBezTo>
                        <a:pt x="483245" y="1325853"/>
                        <a:pt x="455770" y="1305723"/>
                        <a:pt x="434728" y="1274717"/>
                      </a:cubicBezTo>
                      <a:lnTo>
                        <a:pt x="31830" y="681022"/>
                      </a:lnTo>
                      <a:cubicBezTo>
                        <a:pt x="-10252" y="619011"/>
                        <a:pt x="-10659" y="536988"/>
                        <a:pt x="30920" y="497816"/>
                      </a:cubicBezTo>
                      <a:cubicBezTo>
                        <a:pt x="72500" y="458646"/>
                        <a:pt x="140320" y="477161"/>
                        <a:pt x="182402" y="539171"/>
                      </a:cubicBezTo>
                      <a:lnTo>
                        <a:pt x="409322" y="873550"/>
                      </a:lnTo>
                      <a:lnTo>
                        <a:pt x="405498" y="103591"/>
                      </a:lnTo>
                      <a:cubicBezTo>
                        <a:pt x="405232" y="49932"/>
                        <a:pt x="431980" y="11257"/>
                        <a:pt x="470326" y="208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B8859AF2-0DAB-BCC2-0718-9137539D1632}"/>
                    </a:ext>
                  </a:extLst>
                </p:cNvPr>
                <p:cNvSpPr/>
                <p:nvPr/>
              </p:nvSpPr>
              <p:spPr>
                <a:xfrm>
                  <a:off x="3465731" y="3516169"/>
                  <a:ext cx="758547" cy="995211"/>
                </a:xfrm>
                <a:custGeom>
                  <a:avLst/>
                  <a:gdLst>
                    <a:gd name="csX0" fmla="*/ 470326 w 1019696"/>
                    <a:gd name="csY0" fmla="*/ 2087 h 1337837"/>
                    <a:gd name="csX1" fmla="*/ 511970 w 1019696"/>
                    <a:gd name="csY1" fmla="*/ 3289 h 1337837"/>
                    <a:gd name="csX2" fmla="*/ 619727 w 1019696"/>
                    <a:gd name="csY2" fmla="*/ 162076 h 1337837"/>
                    <a:gd name="csX3" fmla="*/ 623481 w 1019696"/>
                    <a:gd name="csY3" fmla="*/ 918279 h 1337837"/>
                    <a:gd name="csX4" fmla="*/ 836385 w 1019696"/>
                    <a:gd name="csY4" fmla="*/ 717710 h 1337837"/>
                    <a:gd name="csX5" fmla="*/ 987867 w 1019696"/>
                    <a:gd name="csY5" fmla="*/ 759064 h 1337837"/>
                    <a:gd name="csX6" fmla="*/ 988776 w 1019696"/>
                    <a:gd name="csY6" fmla="*/ 942269 h 1337837"/>
                    <a:gd name="csX7" fmla="*/ 590687 w 1019696"/>
                    <a:gd name="csY7" fmla="*/ 1317295 h 1337837"/>
                    <a:gd name="csX8" fmla="*/ 515134 w 1019696"/>
                    <a:gd name="csY8" fmla="*/ 1334561 h 1337837"/>
                    <a:gd name="csX9" fmla="*/ 512891 w 1019696"/>
                    <a:gd name="csY9" fmla="*/ 1333422 h 1337837"/>
                    <a:gd name="csX10" fmla="*/ 510659 w 1019696"/>
                    <a:gd name="csY10" fmla="*/ 1333337 h 1337837"/>
                    <a:gd name="csX11" fmla="*/ 434728 w 1019696"/>
                    <a:gd name="csY11" fmla="*/ 1274717 h 1337837"/>
                    <a:gd name="csX12" fmla="*/ 31830 w 1019696"/>
                    <a:gd name="csY12" fmla="*/ 681022 h 1337837"/>
                    <a:gd name="csX13" fmla="*/ 30920 w 1019696"/>
                    <a:gd name="csY13" fmla="*/ 497816 h 1337837"/>
                    <a:gd name="csX14" fmla="*/ 182402 w 1019696"/>
                    <a:gd name="csY14" fmla="*/ 539171 h 1337837"/>
                    <a:gd name="csX15" fmla="*/ 409322 w 1019696"/>
                    <a:gd name="csY15" fmla="*/ 873550 h 1337837"/>
                    <a:gd name="csX16" fmla="*/ 405498 w 1019696"/>
                    <a:gd name="csY16" fmla="*/ 103591 h 1337837"/>
                    <a:gd name="csX17" fmla="*/ 470326 w 1019696"/>
                    <a:gd name="csY17" fmla="*/ 2087 h 133783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</a:cxnLst>
                  <a:rect l="l" t="t" r="r" b="b"/>
                  <a:pathLst>
                    <a:path w="1019696" h="1337837">
                      <a:moveTo>
                        <a:pt x="470326" y="2087"/>
                      </a:moveTo>
                      <a:cubicBezTo>
                        <a:pt x="483109" y="-971"/>
                        <a:pt x="497181" y="-749"/>
                        <a:pt x="511970" y="3289"/>
                      </a:cubicBezTo>
                      <a:cubicBezTo>
                        <a:pt x="571128" y="19439"/>
                        <a:pt x="619372" y="90530"/>
                        <a:pt x="619727" y="162076"/>
                      </a:cubicBezTo>
                      <a:lnTo>
                        <a:pt x="623481" y="918279"/>
                      </a:lnTo>
                      <a:lnTo>
                        <a:pt x="836385" y="717710"/>
                      </a:lnTo>
                      <a:cubicBezTo>
                        <a:pt x="877965" y="678539"/>
                        <a:pt x="945785" y="697054"/>
                        <a:pt x="987867" y="759064"/>
                      </a:cubicBezTo>
                      <a:cubicBezTo>
                        <a:pt x="1029949" y="821075"/>
                        <a:pt x="1030356" y="903099"/>
                        <a:pt x="988776" y="942269"/>
                      </a:cubicBezTo>
                      <a:lnTo>
                        <a:pt x="590687" y="1317295"/>
                      </a:lnTo>
                      <a:cubicBezTo>
                        <a:pt x="569898" y="1336881"/>
                        <a:pt x="542548" y="1342045"/>
                        <a:pt x="515134" y="1334561"/>
                      </a:cubicBezTo>
                      <a:lnTo>
                        <a:pt x="512891" y="1333422"/>
                      </a:lnTo>
                      <a:lnTo>
                        <a:pt x="510659" y="1333337"/>
                      </a:lnTo>
                      <a:cubicBezTo>
                        <a:pt x="483245" y="1325853"/>
                        <a:pt x="455770" y="1305723"/>
                        <a:pt x="434728" y="1274717"/>
                      </a:cubicBezTo>
                      <a:lnTo>
                        <a:pt x="31830" y="681022"/>
                      </a:lnTo>
                      <a:cubicBezTo>
                        <a:pt x="-10252" y="619011"/>
                        <a:pt x="-10659" y="536988"/>
                        <a:pt x="30920" y="497816"/>
                      </a:cubicBezTo>
                      <a:cubicBezTo>
                        <a:pt x="72500" y="458646"/>
                        <a:pt x="140320" y="477161"/>
                        <a:pt x="182402" y="539171"/>
                      </a:cubicBezTo>
                      <a:lnTo>
                        <a:pt x="409322" y="873550"/>
                      </a:lnTo>
                      <a:lnTo>
                        <a:pt x="405498" y="103591"/>
                      </a:lnTo>
                      <a:cubicBezTo>
                        <a:pt x="405232" y="49932"/>
                        <a:pt x="431980" y="11257"/>
                        <a:pt x="470326" y="208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3E5BF6D-2947-3DDB-DC18-1E2CD59FAC23}"/>
                </a:ext>
              </a:extLst>
            </p:cNvPr>
            <p:cNvSpPr/>
            <p:nvPr/>
          </p:nvSpPr>
          <p:spPr>
            <a:xfrm>
              <a:off x="7236268" y="2448564"/>
              <a:ext cx="400587" cy="5401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81492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14794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pptxo44_出荷済、入荷済マーク</dc:title>
  <dc:subject>pptxo44_出荷済、入荷済マーク</dc:subject>
  <dc:creator>でじけろお</dc:creator>
  <cp:revision>1</cp:revision>
  <dcterms:created xsi:type="dcterms:W3CDTF">2018-05-20T00:31:01Z</dcterms:created>
  <dcterms:modified xsi:type="dcterms:W3CDTF">2026-02-01T06:19:40Z</dcterms:modified>
  <cp:version>1</cp:version>
</cp:coreProperties>
</file>